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4"/>
  </p:notesMasterIdLst>
  <p:sldIdLst>
    <p:sldId id="432" r:id="rId5"/>
    <p:sldId id="374" r:id="rId6"/>
    <p:sldId id="375" r:id="rId7"/>
    <p:sldId id="378" r:id="rId8"/>
    <p:sldId id="415" r:id="rId9"/>
    <p:sldId id="398" r:id="rId10"/>
    <p:sldId id="416" r:id="rId11"/>
    <p:sldId id="417" r:id="rId12"/>
    <p:sldId id="418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rganisering" id="{F34C1A1E-EB7C-874D-9C97-1A4443B7AFFD}">
          <p14:sldIdLst>
            <p14:sldId id="432"/>
            <p14:sldId id="374"/>
            <p14:sldId id="375"/>
            <p14:sldId id="378"/>
            <p14:sldId id="415"/>
            <p14:sldId id="398"/>
            <p14:sldId id="416"/>
            <p14:sldId id="417"/>
            <p14:sldId id="41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B616"/>
    <a:srgbClr val="84B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4663"/>
  </p:normalViewPr>
  <p:slideViewPr>
    <p:cSldViewPr snapToGrid="0" snapToObjects="1">
      <p:cViewPr varScale="1">
        <p:scale>
          <a:sx n="68" d="100"/>
          <a:sy n="68" d="100"/>
        </p:scale>
        <p:origin x="9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AB6C3-A935-5E42-83D3-45E648F27119}" type="datetimeFigureOut">
              <a:rPr lang="nb-NO" smtClean="0"/>
              <a:t>14.05.2019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5B7A4-5947-2C49-BF26-0BB48ABD8E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8561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95B7A4-5947-2C49-BF26-0BB48ABD8EAB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6999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95B7A4-5947-2C49-BF26-0BB48ABD8EAB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7111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95B7A4-5947-2C49-BF26-0BB48ABD8EAB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9013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95B7A4-5947-2C49-BF26-0BB48ABD8EAB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0605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95B7A4-5947-2C49-BF26-0BB48ABD8EAB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4388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95B7A4-5947-2C49-BF26-0BB48ABD8EAB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8388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95B7A4-5947-2C49-BF26-0BB48ABD8EAB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6064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95B7A4-5947-2C49-BF26-0BB48ABD8EAB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6364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09D970-07DB-D341-93DD-4A6714E0A7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41650" y="2229899"/>
            <a:ext cx="7339013" cy="1793064"/>
          </a:xfrm>
          <a:prstGeom prst="roundRect">
            <a:avLst>
              <a:gd name="adj" fmla="val 515"/>
            </a:avLst>
          </a:prstGeom>
          <a:noFill/>
          <a:effectLst>
            <a:softEdge rad="0"/>
          </a:effectLst>
        </p:spPr>
        <p:txBody>
          <a:bodyPr lIns="0" tIns="0" rIns="0" anchor="t" anchorCtr="0">
            <a:noAutofit/>
          </a:bodyPr>
          <a:lstStyle>
            <a:lvl1pPr algn="l">
              <a:lnSpc>
                <a:spcPts val="4200"/>
              </a:lnSpc>
              <a:defRPr sz="3800" b="1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skrive inn tittel på presentasjonen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8C0DDD9-9D85-2A4C-B162-52A27E7F684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41650" y="4186627"/>
            <a:ext cx="4879975" cy="938783"/>
          </a:xfrm>
        </p:spPr>
        <p:txBody>
          <a:bodyPr anchor="t" anchorCtr="0"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Navn Etternavn</a:t>
            </a:r>
            <a:br>
              <a:rPr lang="nb-NO" dirty="0"/>
            </a:br>
            <a:r>
              <a:rPr lang="nb-NO" dirty="0"/>
              <a:t>Tittel, Selskap</a:t>
            </a:r>
            <a:br>
              <a:rPr lang="nb-NO" dirty="0"/>
            </a:br>
            <a:r>
              <a:rPr lang="nb-NO" dirty="0"/>
              <a:t>Dato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536225D-4899-2943-90C7-DABDC79E79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1225" y="608387"/>
            <a:ext cx="2197735" cy="882697"/>
          </a:xfrm>
          <a:prstGeom prst="rect">
            <a:avLst/>
          </a:prstGeom>
        </p:spPr>
      </p:pic>
      <p:grpSp>
        <p:nvGrpSpPr>
          <p:cNvPr id="5" name="Gruppe 4">
            <a:extLst>
              <a:ext uri="{FF2B5EF4-FFF2-40B4-BE49-F238E27FC236}">
                <a16:creationId xmlns:a16="http://schemas.microsoft.com/office/drawing/2014/main" id="{0374BCC2-6D06-A844-80DD-9A819637FC65}"/>
              </a:ext>
            </a:extLst>
          </p:cNvPr>
          <p:cNvGrpSpPr/>
          <p:nvPr userDrawn="1"/>
        </p:nvGrpSpPr>
        <p:grpSpPr>
          <a:xfrm>
            <a:off x="0" y="5635625"/>
            <a:ext cx="12192000" cy="1222375"/>
            <a:chOff x="0" y="5635625"/>
            <a:chExt cx="12192000" cy="1222375"/>
          </a:xfrm>
        </p:grpSpPr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4C525614-EBF2-BB44-B579-A04ABC191995}"/>
                </a:ext>
              </a:extLst>
            </p:cNvPr>
            <p:cNvSpPr/>
            <p:nvPr userDrawn="1"/>
          </p:nvSpPr>
          <p:spPr>
            <a:xfrm>
              <a:off x="0" y="5635625"/>
              <a:ext cx="12192000" cy="12223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6" name="Bilde 5">
              <a:extLst>
                <a:ext uri="{FF2B5EF4-FFF2-40B4-BE49-F238E27FC236}">
                  <a16:creationId xmlns:a16="http://schemas.microsoft.com/office/drawing/2014/main" id="{013FE96A-3B4A-F040-A3FB-0283A7031A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20915" y="6018905"/>
              <a:ext cx="1029741" cy="373773"/>
            </a:xfrm>
            <a:prstGeom prst="rect">
              <a:avLst/>
            </a:prstGeom>
          </p:spPr>
        </p:pic>
        <p:pic>
          <p:nvPicPr>
            <p:cNvPr id="7" name="Bilde 6">
              <a:extLst>
                <a:ext uri="{FF2B5EF4-FFF2-40B4-BE49-F238E27FC236}">
                  <a16:creationId xmlns:a16="http://schemas.microsoft.com/office/drawing/2014/main" id="{F7A81A14-4549-A847-8B4F-9E69762CEA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alphaModFix amt="60000"/>
            </a:blip>
            <a:stretch>
              <a:fillRect/>
            </a:stretch>
          </p:blipFill>
          <p:spPr>
            <a:xfrm>
              <a:off x="8916022" y="6074168"/>
              <a:ext cx="2355063" cy="308361"/>
            </a:xfrm>
            <a:prstGeom prst="rect">
              <a:avLst/>
            </a:prstGeom>
          </p:spPr>
        </p:pic>
        <p:pic>
          <p:nvPicPr>
            <p:cNvPr id="8" name="Bilde 7">
              <a:extLst>
                <a:ext uri="{FF2B5EF4-FFF2-40B4-BE49-F238E27FC236}">
                  <a16:creationId xmlns:a16="http://schemas.microsoft.com/office/drawing/2014/main" id="{EDE5496A-5004-2546-BAA4-BFC5F9EE7D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alphaModFix amt="70000"/>
            </a:blip>
            <a:stretch>
              <a:fillRect/>
            </a:stretch>
          </p:blipFill>
          <p:spPr>
            <a:xfrm>
              <a:off x="2928332" y="6020565"/>
              <a:ext cx="1177324" cy="442347"/>
            </a:xfrm>
            <a:prstGeom prst="rect">
              <a:avLst/>
            </a:prstGeom>
          </p:spPr>
        </p:pic>
        <p:pic>
          <p:nvPicPr>
            <p:cNvPr id="9" name="Bilde 8">
              <a:extLst>
                <a:ext uri="{FF2B5EF4-FFF2-40B4-BE49-F238E27FC236}">
                  <a16:creationId xmlns:a16="http://schemas.microsoft.com/office/drawing/2014/main" id="{45178050-3903-E84E-A545-2650F25395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alphaModFix amt="60000"/>
            </a:blip>
            <a:stretch>
              <a:fillRect/>
            </a:stretch>
          </p:blipFill>
          <p:spPr>
            <a:xfrm>
              <a:off x="5241226" y="5995156"/>
              <a:ext cx="695262" cy="439860"/>
            </a:xfrm>
            <a:prstGeom prst="rect">
              <a:avLst/>
            </a:prstGeom>
          </p:spPr>
        </p:pic>
        <p:pic>
          <p:nvPicPr>
            <p:cNvPr id="12" name="Bilde 11">
              <a:extLst>
                <a:ext uri="{FF2B5EF4-FFF2-40B4-BE49-F238E27FC236}">
                  <a16:creationId xmlns:a16="http://schemas.microsoft.com/office/drawing/2014/main" id="{22949281-F411-BD4F-9608-458B9129EE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alphaModFix amt="60000"/>
            </a:blip>
            <a:stretch>
              <a:fillRect/>
            </a:stretch>
          </p:blipFill>
          <p:spPr>
            <a:xfrm>
              <a:off x="7268994" y="5995156"/>
              <a:ext cx="478496" cy="4881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277048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575983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4">
            <a:extLst>
              <a:ext uri="{FF2B5EF4-FFF2-40B4-BE49-F238E27FC236}">
                <a16:creationId xmlns:a16="http://schemas.microsoft.com/office/drawing/2014/main" id="{785F2EEC-5C50-7B40-83AB-40CFA783A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047282"/>
            <a:ext cx="10472392" cy="546175"/>
          </a:xfrm>
        </p:spPr>
        <p:txBody>
          <a:bodyPr anchor="ctr" anchorCtr="0">
            <a:spAutoFit/>
          </a:bodyPr>
          <a:lstStyle>
            <a:lvl1pPr algn="ctr">
              <a:lnSpc>
                <a:spcPts val="4200"/>
              </a:lnSpc>
              <a:defRPr sz="4200" b="1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6394171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o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555156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+ tekst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A54193E-FFF7-254A-ADE3-32ED4B81A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43941FB-E08A-5146-82F2-63A057ABC3F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62C7536-DE67-6948-A404-FF7D832BF7AD}" type="datetimeFigureOut">
              <a:rPr lang="nb-NO" smtClean="0"/>
              <a:t>14.05.2019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2349C6D-E32B-0941-887A-08482DB8E57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BF43FEF-B336-5E4F-9CE0-1A431DBD038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9B06DD-885D-1044-812A-7C32512E8029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6A1FF118-3300-D949-AC9D-5C5FF012BE2A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911225" y="2432050"/>
            <a:ext cx="10668000" cy="3813175"/>
          </a:xfrm>
        </p:spPr>
        <p:txBody>
          <a:bodyPr/>
          <a:lstStyle/>
          <a:p>
            <a:r>
              <a:rPr lang="nb-NO"/>
              <a:t>Rediger tekststiler i malen
Andre nivå
Tredje nivå
Fjerde nivå
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329073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, 2 spalter -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innhold 17">
            <a:extLst>
              <a:ext uri="{FF2B5EF4-FFF2-40B4-BE49-F238E27FC236}">
                <a16:creationId xmlns:a16="http://schemas.microsoft.com/office/drawing/2014/main" id="{E0113C73-93EB-694A-A219-04C1B82A02D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11225" y="2432050"/>
            <a:ext cx="4879975" cy="3813175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Sett inn innhold 
Andre nivå
Tredje nivå
Fjerde nivå
Femte nivå</a:t>
            </a:r>
            <a:endParaRPr lang="nb-NO" dirty="0"/>
          </a:p>
        </p:txBody>
      </p:sp>
      <p:sp>
        <p:nvSpPr>
          <p:cNvPr id="10" name="Plassholder for innhold 17">
            <a:extLst>
              <a:ext uri="{FF2B5EF4-FFF2-40B4-BE49-F238E27FC236}">
                <a16:creationId xmlns:a16="http://schemas.microsoft.com/office/drawing/2014/main" id="{1D886D42-22F3-3A48-9AA6-E8F5D521F68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390251" y="2432050"/>
            <a:ext cx="4879975" cy="3813175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Sett inn innhold 
Andre nivå
Tredje nivå
Fjerde nivå
Femte nivå</a:t>
            </a: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C39A15D-081B-C24D-9DB3-C9E1C104A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D36B654-6DF3-CC43-A3F4-82DFD4C80E9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362C7536-DE67-6948-A404-FF7D832BF7AD}" type="datetimeFigureOut">
              <a:rPr lang="nb-NO" smtClean="0"/>
              <a:t>14.05.2019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88D641A-684F-1940-ACAD-D9AB9332E9C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A1349F3-D4E9-D943-B625-9BA11FD025C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A9B06DD-885D-1044-812A-7C32512E802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194273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, 2 spalter -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innhold 17">
            <a:extLst>
              <a:ext uri="{FF2B5EF4-FFF2-40B4-BE49-F238E27FC236}">
                <a16:creationId xmlns:a16="http://schemas.microsoft.com/office/drawing/2014/main" id="{E0113C73-93EB-694A-A219-04C1B82A02D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11226" y="2432050"/>
            <a:ext cx="3031509" cy="3813175"/>
          </a:xfrm>
        </p:spPr>
        <p:txBody>
          <a:bodyPr/>
          <a:lstStyle/>
          <a:p>
            <a:r>
              <a:rPr lang="nb-NO"/>
              <a:t>Sett inn innhold
Andre nivå
Tredje nivå
Fjerde nivå
Femte nivå</a:t>
            </a:r>
            <a:endParaRPr lang="nb-NO" dirty="0"/>
          </a:p>
        </p:txBody>
      </p:sp>
      <p:sp>
        <p:nvSpPr>
          <p:cNvPr id="10" name="Plassholder for innhold 17">
            <a:extLst>
              <a:ext uri="{FF2B5EF4-FFF2-40B4-BE49-F238E27FC236}">
                <a16:creationId xmlns:a16="http://schemas.microsoft.com/office/drawing/2014/main" id="{1D886D42-22F3-3A48-9AA6-E8F5D521F68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72001" y="2432050"/>
            <a:ext cx="6698226" cy="3813175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Sett inn innhold 
Andre nivå
Tredje nivå
Fjerde nivå
Femte nivå</a:t>
            </a: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67F7C80-FCF3-C545-BAC3-9E795373D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759218D-1CC2-3844-9750-7DFF1E8EBA5F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362C7536-DE67-6948-A404-FF7D832BF7AD}" type="datetimeFigureOut">
              <a:rPr lang="nb-NO" smtClean="0"/>
              <a:t>14.05.2019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382545F-5687-3240-A003-DD418C27B50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9F688FA-6D0A-9F40-AEA7-E511579B914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A9B06DD-885D-1044-812A-7C32512E802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904692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e + tittel og innhold -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D1401B6A-2D13-AA41-9B49-88195FB5F1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1225" y="2432051"/>
            <a:ext cx="7019925" cy="3505200"/>
          </a:xfrm>
        </p:spPr>
        <p:txBody>
          <a:bodyPr>
            <a:noAutofit/>
          </a:bodyPr>
          <a:lstStyle/>
          <a:p>
            <a:r>
              <a:rPr lang="nb-NO"/>
              <a:t>Rediger tekststiler i malen
Andre nivå
Tredje nivå
Fjerde nivå
Femte nivå</a:t>
            </a: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99257E08-5BF4-6944-84F0-D8EB37511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53D9461-4850-2748-B005-0B327F0E2E7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2C7536-DE67-6948-A404-FF7D832BF7AD}" type="datetimeFigureOut">
              <a:rPr lang="nb-NO" smtClean="0"/>
              <a:t>14.05.2019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4480DBB-E70C-9C49-A3E7-FD1D7F9E435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450AA21-2B5F-2A48-9872-09ABACA5B9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A9B06DD-885D-1044-812A-7C32512E8029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8F253E5-BB18-F248-9862-FB2FEBC65B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543925" y="2432050"/>
            <a:ext cx="3648075" cy="3813174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5440150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+ tittel og innhold -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D1401B6A-2D13-AA41-9B49-88195FB5F1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59264" y="2432051"/>
            <a:ext cx="7062608" cy="3505200"/>
          </a:xfrm>
        </p:spPr>
        <p:txBody>
          <a:bodyPr>
            <a:noAutofit/>
          </a:bodyPr>
          <a:lstStyle/>
          <a:p>
            <a:r>
              <a:rPr lang="nb-NO"/>
              <a:t>Rediger tekststiler i malen
Andre nivå
Tredje nivå
Fjerde nivå
Femte nivå</a:t>
            </a: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99257E08-5BF4-6944-84F0-D8EB37511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53D9461-4850-2748-B005-0B327F0E2E7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2C7536-DE67-6948-A404-FF7D832BF7AD}" type="datetimeFigureOut">
              <a:rPr lang="nb-NO" smtClean="0"/>
              <a:t>14.05.2019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4480DBB-E70C-9C49-A3E7-FD1D7F9E435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450AA21-2B5F-2A48-9872-09ABACA5B9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A9B06DD-885D-1044-812A-7C32512E8029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8F253E5-BB18-F248-9862-FB2FEBC65B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2432050"/>
            <a:ext cx="3648075" cy="3813174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8855913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e + tittel og innhold -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99257E08-5BF4-6944-84F0-D8EB37511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53D9461-4850-2748-B005-0B327F0E2E7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2C7536-DE67-6948-A404-FF7D832BF7AD}" type="datetimeFigureOut">
              <a:rPr lang="nb-NO" smtClean="0"/>
              <a:t>14.05.2019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4480DBB-E70C-9C49-A3E7-FD1D7F9E435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450AA21-2B5F-2A48-9872-09ABACA5B9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A9B06DD-885D-1044-812A-7C32512E8029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8F253E5-BB18-F248-9862-FB2FEBC65B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1225" y="2432050"/>
            <a:ext cx="4879975" cy="3813174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605EDF3E-48F7-134B-AA6C-CA9D4DBD88D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83338" y="2432050"/>
            <a:ext cx="4879975" cy="3813174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9562107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lde + tittel og innhold -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99257E08-5BF4-6944-84F0-D8EB37511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53D9461-4850-2748-B005-0B327F0E2E7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2C7536-DE67-6948-A404-FF7D832BF7AD}" type="datetimeFigureOut">
              <a:rPr lang="nb-NO" smtClean="0"/>
              <a:t>14.05.2019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4480DBB-E70C-9C49-A3E7-FD1D7F9E435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450AA21-2B5F-2A48-9872-09ABACA5B9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A9B06DD-885D-1044-812A-7C32512E8029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8F253E5-BB18-F248-9862-FB2FEBC65B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1225" y="2432050"/>
            <a:ext cx="10369550" cy="3813174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1716216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+ tekst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A54193E-FFF7-254A-ADE3-32ED4B81A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43941FB-E08A-5146-82F2-63A057ABC3F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62C7536-DE67-6948-A404-FF7D832BF7AD}" type="datetimeFigureOut">
              <a:rPr lang="nb-NO" smtClean="0"/>
              <a:t>14.05.2019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2349C6D-E32B-0941-887A-08482DB8E57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BF43FEF-B336-5E4F-9CE0-1A431DBD038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9B06DD-885D-1044-812A-7C32512E802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10213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41D7F080-DB2D-1742-AC99-207D9830D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1026766"/>
            <a:ext cx="10472392" cy="46916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7A4BB04-6741-994C-B11E-F96492C15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1226" y="2432050"/>
            <a:ext cx="10369550" cy="3505201"/>
          </a:xfrm>
          <a:prstGeom prst="rect">
            <a:avLst/>
          </a:prstGeom>
        </p:spPr>
        <p:txBody>
          <a:bodyPr vert="horz" lIns="0" tIns="0" rIns="0" bIns="0" numCol="1" spcCol="590400" rtlCol="0">
            <a:no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AE46458-C5E9-C844-8039-6BD564B682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87291" y="6245225"/>
            <a:ext cx="913308" cy="6127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fld id="{362C7536-DE67-6948-A404-FF7D832BF7AD}" type="datetimeFigureOut">
              <a:rPr lang="nb-NO" smtClean="0"/>
              <a:t>14.05.2019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B1F651F-173B-E648-9371-108013AB7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6245224"/>
            <a:ext cx="2604224" cy="6127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D1A7CA8-4B23-9840-8A38-0CD6320E8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70563" y="6383719"/>
            <a:ext cx="612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fld id="{FA9B06DD-885D-1044-812A-7C32512E802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993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64" r:id="rId3"/>
    <p:sldLayoutId id="2147483665" r:id="rId4"/>
    <p:sldLayoutId id="2147483680" r:id="rId5"/>
    <p:sldLayoutId id="2147483667" r:id="rId6"/>
    <p:sldLayoutId id="2147483681" r:id="rId7"/>
    <p:sldLayoutId id="2147483682" r:id="rId8"/>
    <p:sldLayoutId id="2147483678" r:id="rId9"/>
    <p:sldLayoutId id="2147483674" r:id="rId10"/>
    <p:sldLayoutId id="2147483679" r:id="rId11"/>
    <p:sldLayoutId id="2147483677" r:id="rId12"/>
  </p:sldLayoutIdLst>
  <p:transition>
    <p:fade/>
  </p:transition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0600" indent="-300600" algn="l" defTabSz="914400" rtl="0" eaLnBrk="1" latinLnBrk="0" hangingPunct="1">
        <a:lnSpc>
          <a:spcPts val="28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28600" algn="l" defTabSz="914400" rtl="0" eaLnBrk="1" latinLnBrk="0" hangingPunct="1">
        <a:lnSpc>
          <a:spcPts val="22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28600" algn="l" defTabSz="914400" rtl="0" eaLnBrk="1" latinLnBrk="0" hangingPunct="1">
        <a:lnSpc>
          <a:spcPts val="18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28600" algn="l" defTabSz="914400" rtl="0" eaLnBrk="1" latinLnBrk="0" hangingPunct="1">
        <a:lnSpc>
          <a:spcPts val="16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00" indent="-228600" algn="l" defTabSz="914400" rtl="0" eaLnBrk="1" latinLnBrk="0" hangingPunct="1">
        <a:lnSpc>
          <a:spcPts val="16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2">
          <p15:clr>
            <a:srgbClr val="F26B43"/>
          </p15:clr>
        </p15:guide>
        <p15:guide id="2" pos="382">
          <p15:clr>
            <a:srgbClr val="F26B43"/>
          </p15:clr>
        </p15:guide>
        <p15:guide id="3" orient="horz" pos="3934">
          <p15:clr>
            <a:srgbClr val="F26B43"/>
          </p15:clr>
        </p15:guide>
        <p15:guide id="4" pos="7294">
          <p15:clr>
            <a:srgbClr val="F26B43"/>
          </p15:clr>
        </p15:guide>
        <p15:guide id="5" pos="3840">
          <p15:clr>
            <a:srgbClr val="F26B43"/>
          </p15:clr>
        </p15:guide>
        <p15:guide id="6" pos="6539">
          <p15:clr>
            <a:srgbClr val="F26B43"/>
          </p15:clr>
        </p15:guide>
        <p15:guide id="7" pos="3648">
          <p15:clr>
            <a:srgbClr val="F26B43"/>
          </p15:clr>
        </p15:guide>
        <p15:guide id="8" pos="574">
          <p15:clr>
            <a:srgbClr val="F26B43"/>
          </p15:clr>
        </p15:guide>
        <p15:guide id="9" pos="7106">
          <p15:clr>
            <a:srgbClr val="F26B43"/>
          </p15:clr>
        </p15:guide>
        <p15:guide id="10" orient="horz" pos="576">
          <p15:clr>
            <a:srgbClr val="F26B43"/>
          </p15:clr>
        </p15:guide>
        <p15:guide id="11" orient="horz" pos="3740">
          <p15:clr>
            <a:srgbClr val="F26B43"/>
          </p15:clr>
        </p15:guide>
        <p15:guide id="12" orient="horz" pos="3550">
          <p15:clr>
            <a:srgbClr val="F26B43"/>
          </p15:clr>
        </p15:guide>
        <p15:guide id="13" orient="horz" pos="3362" userDrawn="1">
          <p15:clr>
            <a:srgbClr val="F26B43"/>
          </p15:clr>
        </p15:guide>
        <p15:guide id="14" orient="horz" pos="2682">
          <p15:clr>
            <a:srgbClr val="F26B43"/>
          </p15:clr>
        </p15:guide>
        <p15:guide id="15" orient="horz" pos="2298">
          <p15:clr>
            <a:srgbClr val="F26B43"/>
          </p15:clr>
        </p15:guide>
        <p15:guide id="16" orient="horz" pos="768">
          <p15:clr>
            <a:srgbClr val="F26B43"/>
          </p15:clr>
        </p15:guide>
        <p15:guide id="17" orient="horz" pos="1152">
          <p15:clr>
            <a:srgbClr val="F26B43"/>
          </p15:clr>
        </p15:guide>
        <p15:guide id="18" orient="horz" pos="1532">
          <p15:clr>
            <a:srgbClr val="F26B43"/>
          </p15:clr>
        </p15:guide>
        <p15:guide id="19" orient="horz" pos="1911">
          <p15:clr>
            <a:srgbClr val="F26B43"/>
          </p15:clr>
        </p15:guide>
        <p15:guide id="20" pos="771">
          <p15:clr>
            <a:srgbClr val="F26B43"/>
          </p15:clr>
        </p15:guide>
        <p15:guide id="21" pos="1148">
          <p15:clr>
            <a:srgbClr val="F26B43"/>
          </p15:clr>
        </p15:guide>
        <p15:guide id="22" pos="1530">
          <p15:clr>
            <a:srgbClr val="F26B43"/>
          </p15:clr>
        </p15:guide>
        <p15:guide id="23" pos="1916">
          <p15:clr>
            <a:srgbClr val="F26B43"/>
          </p15:clr>
        </p15:guide>
        <p15:guide id="24" pos="2298">
          <p15:clr>
            <a:srgbClr val="F26B43"/>
          </p15:clr>
        </p15:guide>
        <p15:guide id="25" pos="2683">
          <p15:clr>
            <a:srgbClr val="F26B43"/>
          </p15:clr>
        </p15:guide>
        <p15:guide id="26" pos="3069">
          <p15:clr>
            <a:srgbClr val="F26B43"/>
          </p15:clr>
        </p15:guide>
        <p15:guide id="27" pos="3454">
          <p15:clr>
            <a:srgbClr val="F26B43"/>
          </p15:clr>
        </p15:guide>
        <p15:guide id="28" pos="4021">
          <p15:clr>
            <a:srgbClr val="F26B43"/>
          </p15:clr>
        </p15:guide>
        <p15:guide id="29" pos="4226">
          <p15:clr>
            <a:srgbClr val="F26B43"/>
          </p15:clr>
        </p15:guide>
        <p15:guide id="30" pos="4610">
          <p15:clr>
            <a:srgbClr val="F26B43"/>
          </p15:clr>
        </p15:guide>
        <p15:guide id="31" pos="4996">
          <p15:clr>
            <a:srgbClr val="F26B43"/>
          </p15:clr>
        </p15:guide>
        <p15:guide id="32" pos="5382">
          <p15:clr>
            <a:srgbClr val="F26B43"/>
          </p15:clr>
        </p15:guide>
        <p15:guide id="33" pos="5768">
          <p15:clr>
            <a:srgbClr val="F26B43"/>
          </p15:clr>
        </p15:guide>
        <p15:guide id="34" pos="6153">
          <p15:clr>
            <a:srgbClr val="F26B43"/>
          </p15:clr>
        </p15:guide>
        <p15:guide id="35" pos="6924">
          <p15:clr>
            <a:srgbClr val="F26B43"/>
          </p15:clr>
        </p15:guide>
        <p15:guide id="36" orient="horz" pos="316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007AC8-536B-B041-88D4-05F97E0EE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047282"/>
            <a:ext cx="10472392" cy="546175"/>
          </a:xfrm>
        </p:spPr>
        <p:txBody>
          <a:bodyPr/>
          <a:lstStyle/>
          <a:p>
            <a:r>
              <a:rPr lang="nb-NO" dirty="0"/>
              <a:t>0–24-samarbeidet</a:t>
            </a:r>
          </a:p>
        </p:txBody>
      </p:sp>
    </p:spTree>
    <p:extLst>
      <p:ext uri="{BB962C8B-B14F-4D97-AF65-F5344CB8AC3E}">
        <p14:creationId xmlns:p14="http://schemas.microsoft.com/office/powerpoint/2010/main" val="184102789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Sylinder 12">
            <a:extLst>
              <a:ext uri="{FF2B5EF4-FFF2-40B4-BE49-F238E27FC236}">
                <a16:creationId xmlns:a16="http://schemas.microsoft.com/office/drawing/2014/main" id="{62F20205-5FDB-F540-A8FF-C9E5B87AD0A9}"/>
              </a:ext>
            </a:extLst>
          </p:cNvPr>
          <p:cNvSpPr txBox="1"/>
          <p:nvPr/>
        </p:nvSpPr>
        <p:spPr>
          <a:xfrm>
            <a:off x="4186275" y="3052846"/>
            <a:ext cx="934564" cy="144856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200" b="1"/>
              <a:t>Udir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3749198C-AB65-7B48-9ADF-7264885B74F9}"/>
              </a:ext>
            </a:extLst>
          </p:cNvPr>
          <p:cNvSpPr txBox="1"/>
          <p:nvPr/>
        </p:nvSpPr>
        <p:spPr>
          <a:xfrm>
            <a:off x="6119431" y="3052846"/>
            <a:ext cx="1893099" cy="144856"/>
          </a:xfrm>
          <a:prstGeom prst="rect">
            <a:avLst/>
          </a:prstGeom>
          <a:solidFill>
            <a:schemeClr val="accent2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200" b="1"/>
              <a:t>Bufdir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BF6D20C7-B6C4-FC4F-9F8A-0F45EDCB7E9B}"/>
              </a:ext>
            </a:extLst>
          </p:cNvPr>
          <p:cNvSpPr txBox="1"/>
          <p:nvPr/>
        </p:nvSpPr>
        <p:spPr>
          <a:xfrm>
            <a:off x="8053566" y="3052846"/>
            <a:ext cx="1893099" cy="144856"/>
          </a:xfrm>
          <a:prstGeom prst="rect">
            <a:avLst/>
          </a:prstGeom>
          <a:solidFill>
            <a:schemeClr val="accent5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200" b="1"/>
              <a:t>AVdir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B1663392-3CB9-A545-B3E2-85C53157C6D3}"/>
              </a:ext>
            </a:extLst>
          </p:cNvPr>
          <p:cNvSpPr txBox="1"/>
          <p:nvPr/>
        </p:nvSpPr>
        <p:spPr>
          <a:xfrm>
            <a:off x="2251644" y="3052846"/>
            <a:ext cx="1893099" cy="144856"/>
          </a:xfrm>
          <a:prstGeom prst="rect">
            <a:avLst/>
          </a:prstGeom>
          <a:solidFill>
            <a:schemeClr val="accent4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200" b="1"/>
              <a:t>Hdir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CAD134B7-6557-A34A-8928-57F5414502D7}"/>
              </a:ext>
            </a:extLst>
          </p:cNvPr>
          <p:cNvSpPr txBox="1"/>
          <p:nvPr/>
        </p:nvSpPr>
        <p:spPr>
          <a:xfrm>
            <a:off x="5132821" y="3052846"/>
            <a:ext cx="934564" cy="144856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200" b="1" dirty="0" err="1"/>
              <a:t>IMDi</a:t>
            </a:r>
            <a:endParaRPr lang="nb-NO" sz="1200" b="1" dirty="0"/>
          </a:p>
        </p:txBody>
      </p:sp>
      <p:sp>
        <p:nvSpPr>
          <p:cNvPr id="52" name="TekstSylinder 51">
            <a:extLst>
              <a:ext uri="{FF2B5EF4-FFF2-40B4-BE49-F238E27FC236}">
                <a16:creationId xmlns:a16="http://schemas.microsoft.com/office/drawing/2014/main" id="{0E5CDB6F-F9B9-BE4C-B444-B7D26B49D9CA}"/>
              </a:ext>
            </a:extLst>
          </p:cNvPr>
          <p:cNvSpPr txBox="1"/>
          <p:nvPr/>
        </p:nvSpPr>
        <p:spPr>
          <a:xfrm>
            <a:off x="2253119" y="2432400"/>
            <a:ext cx="1893099" cy="7654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tIns="54000" bIns="46800" rtlCol="0" anchor="ctr" anchorCtr="0">
            <a:noAutofit/>
          </a:bodyPr>
          <a:lstStyle/>
          <a:p>
            <a:pPr algn="ctr"/>
            <a:r>
              <a:rPr lang="nb-NO" sz="1200" b="1">
                <a:solidFill>
                  <a:schemeClr val="bg1"/>
                </a:solidFill>
              </a:rPr>
              <a:t>Helse- og</a:t>
            </a:r>
          </a:p>
          <a:p>
            <a:pPr algn="ctr"/>
            <a:r>
              <a:rPr lang="nb-NO" sz="1200" b="1">
                <a:solidFill>
                  <a:schemeClr val="bg1"/>
                </a:solidFill>
              </a:rPr>
              <a:t>omsorgsdepartementet</a:t>
            </a:r>
          </a:p>
        </p:txBody>
      </p:sp>
      <p:sp>
        <p:nvSpPr>
          <p:cNvPr id="53" name="TekstSylinder 52">
            <a:extLst>
              <a:ext uri="{FF2B5EF4-FFF2-40B4-BE49-F238E27FC236}">
                <a16:creationId xmlns:a16="http://schemas.microsoft.com/office/drawing/2014/main" id="{BBA74220-2EA9-FB49-9D3D-65081080D52F}"/>
              </a:ext>
            </a:extLst>
          </p:cNvPr>
          <p:cNvSpPr txBox="1"/>
          <p:nvPr/>
        </p:nvSpPr>
        <p:spPr>
          <a:xfrm>
            <a:off x="4186275" y="2431919"/>
            <a:ext cx="1893099" cy="7654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tIns="54000" bIns="46800" rtlCol="0" anchor="ctr" anchorCtr="0">
            <a:noAutofit/>
          </a:bodyPr>
          <a:lstStyle/>
          <a:p>
            <a:pPr algn="ctr"/>
            <a:r>
              <a:rPr lang="nb-NO" sz="1200" b="1">
                <a:solidFill>
                  <a:schemeClr val="bg1"/>
                </a:solidFill>
              </a:rPr>
              <a:t>Kunnskapsdepartementet</a:t>
            </a:r>
          </a:p>
        </p:txBody>
      </p:sp>
      <p:sp>
        <p:nvSpPr>
          <p:cNvPr id="54" name="TekstSylinder 53">
            <a:extLst>
              <a:ext uri="{FF2B5EF4-FFF2-40B4-BE49-F238E27FC236}">
                <a16:creationId xmlns:a16="http://schemas.microsoft.com/office/drawing/2014/main" id="{3B7FB71B-6602-B244-BE38-C8056D549BFD}"/>
              </a:ext>
            </a:extLst>
          </p:cNvPr>
          <p:cNvSpPr txBox="1"/>
          <p:nvPr/>
        </p:nvSpPr>
        <p:spPr>
          <a:xfrm>
            <a:off x="6121756" y="2432399"/>
            <a:ext cx="1893099" cy="7654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tIns="54000" bIns="46800" rtlCol="0" anchor="ctr" anchorCtr="0">
            <a:noAutofit/>
          </a:bodyPr>
          <a:lstStyle/>
          <a:p>
            <a:pPr algn="ctr"/>
            <a:r>
              <a:rPr lang="nb-NO" sz="1200" b="1">
                <a:solidFill>
                  <a:schemeClr val="bg1"/>
                </a:solidFill>
              </a:rPr>
              <a:t>Barne- og likestillings-departementet</a:t>
            </a:r>
          </a:p>
        </p:txBody>
      </p:sp>
      <p:sp>
        <p:nvSpPr>
          <p:cNvPr id="55" name="TekstSylinder 54">
            <a:extLst>
              <a:ext uri="{FF2B5EF4-FFF2-40B4-BE49-F238E27FC236}">
                <a16:creationId xmlns:a16="http://schemas.microsoft.com/office/drawing/2014/main" id="{10E3CAB4-BC9C-7A40-A70B-0697E117F190}"/>
              </a:ext>
            </a:extLst>
          </p:cNvPr>
          <p:cNvSpPr txBox="1"/>
          <p:nvPr/>
        </p:nvSpPr>
        <p:spPr>
          <a:xfrm>
            <a:off x="8055890" y="2432225"/>
            <a:ext cx="1893099" cy="7654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tIns="54000" bIns="46800" rtlCol="0" anchor="ctr" anchorCtr="0">
            <a:noAutofit/>
          </a:bodyPr>
          <a:lstStyle/>
          <a:p>
            <a:pPr algn="ctr"/>
            <a:r>
              <a:rPr lang="nb-NO" sz="1200" b="1">
                <a:solidFill>
                  <a:schemeClr val="bg1"/>
                </a:solidFill>
              </a:rPr>
              <a:t>Arbeids- og sosial-departementet</a:t>
            </a:r>
          </a:p>
        </p:txBody>
      </p:sp>
      <p:sp>
        <p:nvSpPr>
          <p:cNvPr id="70" name="TekstSylinder 69">
            <a:extLst>
              <a:ext uri="{FF2B5EF4-FFF2-40B4-BE49-F238E27FC236}">
                <a16:creationId xmlns:a16="http://schemas.microsoft.com/office/drawing/2014/main" id="{40BDAEFA-A54B-F24D-8768-F6490AC8856E}"/>
              </a:ext>
            </a:extLst>
          </p:cNvPr>
          <p:cNvSpPr txBox="1"/>
          <p:nvPr/>
        </p:nvSpPr>
        <p:spPr>
          <a:xfrm>
            <a:off x="2253119" y="2432225"/>
            <a:ext cx="1893099" cy="765477"/>
          </a:xfrm>
          <a:prstGeom prst="rect">
            <a:avLst/>
          </a:prstGeom>
          <a:solidFill>
            <a:schemeClr val="accent4">
              <a:alpha val="0"/>
            </a:schemeClr>
          </a:solidFill>
          <a:ln>
            <a:noFill/>
          </a:ln>
        </p:spPr>
        <p:txBody>
          <a:bodyPr wrap="square" tIns="54000" bIns="46800" rtlCol="0" anchor="ctr" anchorCtr="0">
            <a:noAutofit/>
          </a:bodyPr>
          <a:lstStyle/>
          <a:p>
            <a:pPr algn="ctr"/>
            <a:r>
              <a:rPr lang="nb-NO" sz="1200" b="1">
                <a:solidFill>
                  <a:schemeClr val="bg1">
                    <a:alpha val="0"/>
                  </a:schemeClr>
                </a:solidFill>
              </a:rPr>
              <a:t>HOD</a:t>
            </a:r>
          </a:p>
        </p:txBody>
      </p:sp>
      <p:sp>
        <p:nvSpPr>
          <p:cNvPr id="71" name="TekstSylinder 70">
            <a:extLst>
              <a:ext uri="{FF2B5EF4-FFF2-40B4-BE49-F238E27FC236}">
                <a16:creationId xmlns:a16="http://schemas.microsoft.com/office/drawing/2014/main" id="{32D44529-30CF-B540-901C-F07290E43E67}"/>
              </a:ext>
            </a:extLst>
          </p:cNvPr>
          <p:cNvSpPr txBox="1"/>
          <p:nvPr/>
        </p:nvSpPr>
        <p:spPr>
          <a:xfrm>
            <a:off x="4186275" y="2432050"/>
            <a:ext cx="1893099" cy="765477"/>
          </a:xfrm>
          <a:prstGeom prst="rect">
            <a:avLst/>
          </a:prstGeom>
          <a:solidFill>
            <a:schemeClr val="accent3">
              <a:alpha val="0"/>
            </a:schemeClr>
          </a:solidFill>
          <a:ln>
            <a:noFill/>
          </a:ln>
        </p:spPr>
        <p:txBody>
          <a:bodyPr wrap="square" tIns="54000" bIns="46800" rtlCol="0" anchor="ctr" anchorCtr="0">
            <a:noAutofit/>
          </a:bodyPr>
          <a:lstStyle/>
          <a:p>
            <a:pPr algn="ctr"/>
            <a:r>
              <a:rPr lang="nb-NO" sz="1200" b="1" dirty="0">
                <a:solidFill>
                  <a:schemeClr val="bg1">
                    <a:alpha val="0"/>
                  </a:schemeClr>
                </a:solidFill>
              </a:rPr>
              <a:t>KD</a:t>
            </a:r>
          </a:p>
        </p:txBody>
      </p:sp>
      <p:sp>
        <p:nvSpPr>
          <p:cNvPr id="72" name="TekstSylinder 71">
            <a:extLst>
              <a:ext uri="{FF2B5EF4-FFF2-40B4-BE49-F238E27FC236}">
                <a16:creationId xmlns:a16="http://schemas.microsoft.com/office/drawing/2014/main" id="{DE1585B2-9547-2A4F-84F5-0193542C8109}"/>
              </a:ext>
            </a:extLst>
          </p:cNvPr>
          <p:cNvSpPr txBox="1"/>
          <p:nvPr/>
        </p:nvSpPr>
        <p:spPr>
          <a:xfrm>
            <a:off x="6121756" y="2432224"/>
            <a:ext cx="1893099" cy="765477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txBody>
          <a:bodyPr wrap="square" tIns="54000" bIns="46800" rtlCol="0" anchor="ctr" anchorCtr="0">
            <a:noAutofit/>
          </a:bodyPr>
          <a:lstStyle/>
          <a:p>
            <a:pPr algn="ctr"/>
            <a:r>
              <a:rPr lang="nb-NO" sz="1200" b="1">
                <a:solidFill>
                  <a:schemeClr val="bg1">
                    <a:alpha val="0"/>
                  </a:schemeClr>
                </a:solidFill>
              </a:rPr>
              <a:t>BLD</a:t>
            </a:r>
          </a:p>
        </p:txBody>
      </p:sp>
      <p:sp>
        <p:nvSpPr>
          <p:cNvPr id="73" name="TekstSylinder 72">
            <a:extLst>
              <a:ext uri="{FF2B5EF4-FFF2-40B4-BE49-F238E27FC236}">
                <a16:creationId xmlns:a16="http://schemas.microsoft.com/office/drawing/2014/main" id="{02F0EAE5-66BC-D74D-9AA9-F43B817375AB}"/>
              </a:ext>
            </a:extLst>
          </p:cNvPr>
          <p:cNvSpPr txBox="1"/>
          <p:nvPr/>
        </p:nvSpPr>
        <p:spPr>
          <a:xfrm>
            <a:off x="8055890" y="2432050"/>
            <a:ext cx="1893099" cy="765477"/>
          </a:xfrm>
          <a:prstGeom prst="rect">
            <a:avLst/>
          </a:prstGeom>
          <a:solidFill>
            <a:schemeClr val="accent5">
              <a:alpha val="0"/>
            </a:schemeClr>
          </a:solidFill>
          <a:ln>
            <a:noFill/>
          </a:ln>
        </p:spPr>
        <p:txBody>
          <a:bodyPr wrap="square" tIns="54000" bIns="46800" rtlCol="0" anchor="ctr" anchorCtr="0">
            <a:noAutofit/>
          </a:bodyPr>
          <a:lstStyle/>
          <a:p>
            <a:pPr algn="ctr"/>
            <a:r>
              <a:rPr lang="nb-NO" sz="1200" b="1">
                <a:solidFill>
                  <a:schemeClr val="bg1">
                    <a:alpha val="0"/>
                  </a:schemeClr>
                </a:solidFill>
              </a:rPr>
              <a:t>ASD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FB6D1297-4AAF-234E-A5CA-CF3FE846944E}"/>
              </a:ext>
            </a:extLst>
          </p:cNvPr>
          <p:cNvSpPr txBox="1"/>
          <p:nvPr/>
        </p:nvSpPr>
        <p:spPr>
          <a:xfrm>
            <a:off x="1231900" y="3592989"/>
            <a:ext cx="9767887" cy="646247"/>
          </a:xfrm>
          <a:prstGeom prst="rect">
            <a:avLst/>
          </a:prstGeom>
          <a:noFill/>
        </p:spPr>
        <p:txBody>
          <a:bodyPr wrap="square" tIns="0" rtlCol="0" anchor="t" anchorCtr="0">
            <a:noAutofit/>
          </a:bodyPr>
          <a:lstStyle/>
          <a:p>
            <a:pPr algn="ctr"/>
            <a:r>
              <a:rPr lang="nb-NO" b="1" dirty="0"/>
              <a:t>Oppdragsgiver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C304FE9-81D2-6045-82C1-869C13CC4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0–24-samarbeidet</a:t>
            </a:r>
          </a:p>
        </p:txBody>
      </p:sp>
    </p:spTree>
    <p:extLst>
      <p:ext uri="{BB962C8B-B14F-4D97-AF65-F5344CB8AC3E}">
        <p14:creationId xmlns:p14="http://schemas.microsoft.com/office/powerpoint/2010/main" val="647299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kstSylinder 51">
            <a:extLst>
              <a:ext uri="{FF2B5EF4-FFF2-40B4-BE49-F238E27FC236}">
                <a16:creationId xmlns:a16="http://schemas.microsoft.com/office/drawing/2014/main" id="{0E5CDB6F-F9B9-BE4C-B444-B7D26B49D9CA}"/>
              </a:ext>
            </a:extLst>
          </p:cNvPr>
          <p:cNvSpPr txBox="1"/>
          <p:nvPr/>
        </p:nvSpPr>
        <p:spPr>
          <a:xfrm>
            <a:off x="1814400" y="2432400"/>
            <a:ext cx="1710000" cy="7654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tIns="54000" bIns="46800" rtlCol="0" anchor="ctr" anchorCtr="0">
            <a:noAutofit/>
          </a:bodyPr>
          <a:lstStyle/>
          <a:p>
            <a:pPr algn="ctr"/>
            <a:r>
              <a:rPr lang="nb-NO" sz="1200" b="1">
                <a:solidFill>
                  <a:schemeClr val="bg1"/>
                </a:solidFill>
              </a:rPr>
              <a:t>Helse- og</a:t>
            </a:r>
          </a:p>
          <a:p>
            <a:pPr algn="ctr"/>
            <a:r>
              <a:rPr lang="nb-NO" sz="1200" b="1">
                <a:solidFill>
                  <a:schemeClr val="bg1"/>
                </a:solidFill>
              </a:rPr>
              <a:t>omsorgsdepartementet</a:t>
            </a:r>
          </a:p>
        </p:txBody>
      </p:sp>
      <p:sp>
        <p:nvSpPr>
          <p:cNvPr id="53" name="TekstSylinder 52">
            <a:extLst>
              <a:ext uri="{FF2B5EF4-FFF2-40B4-BE49-F238E27FC236}">
                <a16:creationId xmlns:a16="http://schemas.microsoft.com/office/drawing/2014/main" id="{BBA74220-2EA9-FB49-9D3D-65081080D52F}"/>
              </a:ext>
            </a:extLst>
          </p:cNvPr>
          <p:cNvSpPr txBox="1"/>
          <p:nvPr/>
        </p:nvSpPr>
        <p:spPr>
          <a:xfrm>
            <a:off x="3569109" y="2432400"/>
            <a:ext cx="3463858" cy="7654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tIns="54000" bIns="46800" rtlCol="0" anchor="ctr" anchorCtr="0">
            <a:noAutofit/>
          </a:bodyPr>
          <a:lstStyle/>
          <a:p>
            <a:pPr algn="ctr"/>
            <a:r>
              <a:rPr lang="nb-NO" sz="1200" b="1">
                <a:solidFill>
                  <a:schemeClr val="bg1"/>
                </a:solidFill>
              </a:rPr>
              <a:t>Kunnskapsdepartementet</a:t>
            </a:r>
          </a:p>
        </p:txBody>
      </p:sp>
      <p:sp>
        <p:nvSpPr>
          <p:cNvPr id="54" name="TekstSylinder 53">
            <a:extLst>
              <a:ext uri="{FF2B5EF4-FFF2-40B4-BE49-F238E27FC236}">
                <a16:creationId xmlns:a16="http://schemas.microsoft.com/office/drawing/2014/main" id="{3B7FB71B-6602-B244-BE38-C8056D549BFD}"/>
              </a:ext>
            </a:extLst>
          </p:cNvPr>
          <p:cNvSpPr txBox="1"/>
          <p:nvPr/>
        </p:nvSpPr>
        <p:spPr>
          <a:xfrm>
            <a:off x="7076823" y="2432399"/>
            <a:ext cx="1710000" cy="7654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tIns="54000" bIns="46800" rtlCol="0" anchor="ctr" anchorCtr="0">
            <a:noAutofit/>
          </a:bodyPr>
          <a:lstStyle/>
          <a:p>
            <a:pPr algn="ctr"/>
            <a:r>
              <a:rPr lang="nb-NO" sz="1200" b="1">
                <a:solidFill>
                  <a:schemeClr val="bg1"/>
                </a:solidFill>
              </a:rPr>
              <a:t>Barne- og likestillings-departementet</a:t>
            </a:r>
          </a:p>
        </p:txBody>
      </p:sp>
      <p:sp>
        <p:nvSpPr>
          <p:cNvPr id="55" name="TekstSylinder 54">
            <a:extLst>
              <a:ext uri="{FF2B5EF4-FFF2-40B4-BE49-F238E27FC236}">
                <a16:creationId xmlns:a16="http://schemas.microsoft.com/office/drawing/2014/main" id="{10E3CAB4-BC9C-7A40-A70B-0697E117F190}"/>
              </a:ext>
            </a:extLst>
          </p:cNvPr>
          <p:cNvSpPr txBox="1"/>
          <p:nvPr/>
        </p:nvSpPr>
        <p:spPr>
          <a:xfrm>
            <a:off x="8830679" y="2432225"/>
            <a:ext cx="1710000" cy="7654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tIns="54000" bIns="46800" rtlCol="0" anchor="ctr" anchorCtr="0">
            <a:noAutofit/>
          </a:bodyPr>
          <a:lstStyle/>
          <a:p>
            <a:pPr algn="ctr"/>
            <a:r>
              <a:rPr lang="nb-NO" sz="1200" b="1">
                <a:solidFill>
                  <a:schemeClr val="bg1"/>
                </a:solidFill>
              </a:rPr>
              <a:t>Arbeids- og sosial-departementet</a:t>
            </a:r>
          </a:p>
        </p:txBody>
      </p:sp>
      <p:sp>
        <p:nvSpPr>
          <p:cNvPr id="69" name="TekstSylinder 68">
            <a:extLst>
              <a:ext uri="{FF2B5EF4-FFF2-40B4-BE49-F238E27FC236}">
                <a16:creationId xmlns:a16="http://schemas.microsoft.com/office/drawing/2014/main" id="{9FEEA260-617F-B846-AA1B-6D333B6540B5}"/>
              </a:ext>
            </a:extLst>
          </p:cNvPr>
          <p:cNvSpPr txBox="1"/>
          <p:nvPr/>
        </p:nvSpPr>
        <p:spPr>
          <a:xfrm>
            <a:off x="1223963" y="5626493"/>
            <a:ext cx="9767887" cy="421796"/>
          </a:xfrm>
          <a:prstGeom prst="rect">
            <a:avLst/>
          </a:prstGeom>
          <a:noFill/>
        </p:spPr>
        <p:txBody>
          <a:bodyPr wrap="square" tIns="251999" rtlCol="0" anchor="b" anchorCtr="0">
            <a:noAutofit/>
          </a:bodyPr>
          <a:lstStyle/>
          <a:p>
            <a:pPr algn="ctr"/>
            <a:endParaRPr lang="nb-NO" sz="2400" b="1"/>
          </a:p>
        </p:txBody>
      </p:sp>
      <p:sp>
        <p:nvSpPr>
          <p:cNvPr id="70" name="TekstSylinder 69">
            <a:extLst>
              <a:ext uri="{FF2B5EF4-FFF2-40B4-BE49-F238E27FC236}">
                <a16:creationId xmlns:a16="http://schemas.microsoft.com/office/drawing/2014/main" id="{40BDAEFA-A54B-F24D-8768-F6490AC8856E}"/>
              </a:ext>
            </a:extLst>
          </p:cNvPr>
          <p:cNvSpPr txBox="1"/>
          <p:nvPr/>
        </p:nvSpPr>
        <p:spPr>
          <a:xfrm>
            <a:off x="1814400" y="2432225"/>
            <a:ext cx="1710000" cy="765477"/>
          </a:xfrm>
          <a:prstGeom prst="rect">
            <a:avLst/>
          </a:prstGeom>
          <a:solidFill>
            <a:schemeClr val="accent4">
              <a:alpha val="0"/>
            </a:schemeClr>
          </a:solidFill>
          <a:ln>
            <a:noFill/>
          </a:ln>
        </p:spPr>
        <p:txBody>
          <a:bodyPr wrap="square" tIns="54000" bIns="46800" rtlCol="0" anchor="ctr" anchorCtr="0">
            <a:noAutofit/>
          </a:bodyPr>
          <a:lstStyle/>
          <a:p>
            <a:pPr algn="ctr"/>
            <a:r>
              <a:rPr lang="nb-NO" sz="1200" b="1">
                <a:solidFill>
                  <a:schemeClr val="bg1">
                    <a:alpha val="0"/>
                  </a:schemeClr>
                </a:solidFill>
              </a:rPr>
              <a:t>HOD</a:t>
            </a:r>
          </a:p>
        </p:txBody>
      </p:sp>
      <p:sp>
        <p:nvSpPr>
          <p:cNvPr id="71" name="TekstSylinder 70">
            <a:extLst>
              <a:ext uri="{FF2B5EF4-FFF2-40B4-BE49-F238E27FC236}">
                <a16:creationId xmlns:a16="http://schemas.microsoft.com/office/drawing/2014/main" id="{32D44529-30CF-B540-901C-F07290E43E67}"/>
              </a:ext>
            </a:extLst>
          </p:cNvPr>
          <p:cNvSpPr txBox="1"/>
          <p:nvPr/>
        </p:nvSpPr>
        <p:spPr>
          <a:xfrm>
            <a:off x="3569109" y="2433092"/>
            <a:ext cx="3463858" cy="765477"/>
          </a:xfrm>
          <a:prstGeom prst="rect">
            <a:avLst/>
          </a:prstGeom>
          <a:solidFill>
            <a:schemeClr val="accent3">
              <a:alpha val="0"/>
            </a:schemeClr>
          </a:solidFill>
          <a:ln>
            <a:noFill/>
          </a:ln>
        </p:spPr>
        <p:txBody>
          <a:bodyPr wrap="square" tIns="54000" bIns="46800" rtlCol="0" anchor="ctr" anchorCtr="0">
            <a:noAutofit/>
          </a:bodyPr>
          <a:lstStyle/>
          <a:p>
            <a:pPr algn="ctr"/>
            <a:r>
              <a:rPr lang="nb-NO" sz="1200" b="1">
                <a:solidFill>
                  <a:schemeClr val="bg1">
                    <a:alpha val="0"/>
                  </a:schemeClr>
                </a:solidFill>
              </a:rPr>
              <a:t>KD</a:t>
            </a:r>
          </a:p>
        </p:txBody>
      </p:sp>
      <p:sp>
        <p:nvSpPr>
          <p:cNvPr id="72" name="TekstSylinder 71">
            <a:extLst>
              <a:ext uri="{FF2B5EF4-FFF2-40B4-BE49-F238E27FC236}">
                <a16:creationId xmlns:a16="http://schemas.microsoft.com/office/drawing/2014/main" id="{DE1585B2-9547-2A4F-84F5-0193542C8109}"/>
              </a:ext>
            </a:extLst>
          </p:cNvPr>
          <p:cNvSpPr txBox="1"/>
          <p:nvPr/>
        </p:nvSpPr>
        <p:spPr>
          <a:xfrm>
            <a:off x="7076823" y="2432224"/>
            <a:ext cx="1710000" cy="765477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txBody>
          <a:bodyPr wrap="square" tIns="54000" bIns="46800" rtlCol="0" anchor="ctr" anchorCtr="0">
            <a:noAutofit/>
          </a:bodyPr>
          <a:lstStyle/>
          <a:p>
            <a:pPr algn="ctr"/>
            <a:r>
              <a:rPr lang="nb-NO" sz="1200" b="1">
                <a:solidFill>
                  <a:schemeClr val="bg1">
                    <a:alpha val="0"/>
                  </a:schemeClr>
                </a:solidFill>
              </a:rPr>
              <a:t>BLD</a:t>
            </a:r>
          </a:p>
        </p:txBody>
      </p:sp>
      <p:sp>
        <p:nvSpPr>
          <p:cNvPr id="73" name="TekstSylinder 72">
            <a:extLst>
              <a:ext uri="{FF2B5EF4-FFF2-40B4-BE49-F238E27FC236}">
                <a16:creationId xmlns:a16="http://schemas.microsoft.com/office/drawing/2014/main" id="{02F0EAE5-66BC-D74D-9AA9-F43B817375AB}"/>
              </a:ext>
            </a:extLst>
          </p:cNvPr>
          <p:cNvSpPr txBox="1"/>
          <p:nvPr/>
        </p:nvSpPr>
        <p:spPr>
          <a:xfrm>
            <a:off x="8830679" y="2432050"/>
            <a:ext cx="1710000" cy="765477"/>
          </a:xfrm>
          <a:prstGeom prst="rect">
            <a:avLst/>
          </a:prstGeom>
          <a:solidFill>
            <a:schemeClr val="accent5">
              <a:alpha val="0"/>
            </a:schemeClr>
          </a:solidFill>
          <a:ln>
            <a:noFill/>
          </a:ln>
        </p:spPr>
        <p:txBody>
          <a:bodyPr wrap="square" tIns="54000" bIns="46800" rtlCol="0" anchor="ctr" anchorCtr="0">
            <a:noAutofit/>
          </a:bodyPr>
          <a:lstStyle/>
          <a:p>
            <a:pPr algn="ctr"/>
            <a:r>
              <a:rPr lang="nb-NO" sz="1200" b="1">
                <a:solidFill>
                  <a:schemeClr val="bg1">
                    <a:alpha val="0"/>
                  </a:schemeClr>
                </a:solidFill>
              </a:rPr>
              <a:t>ASD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18836929-0C50-9C4C-9DD5-C37F0721E7C7}"/>
              </a:ext>
            </a:extLst>
          </p:cNvPr>
          <p:cNvSpPr txBox="1"/>
          <p:nvPr/>
        </p:nvSpPr>
        <p:spPr>
          <a:xfrm>
            <a:off x="3576308" y="3240727"/>
            <a:ext cx="1710000" cy="1092903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200"/>
              <a:t>Udir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494778CD-D7B8-3F43-9C18-8F516B637935}"/>
              </a:ext>
            </a:extLst>
          </p:cNvPr>
          <p:cNvSpPr txBox="1"/>
          <p:nvPr/>
        </p:nvSpPr>
        <p:spPr>
          <a:xfrm>
            <a:off x="7084023" y="3240727"/>
            <a:ext cx="1710000" cy="1092903"/>
          </a:xfrm>
          <a:prstGeom prst="rect">
            <a:avLst/>
          </a:prstGeom>
          <a:solidFill>
            <a:schemeClr val="accent2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200"/>
              <a:t>Bufdir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2B5BF8D9-5566-B44B-9BB1-A524CD6B9F9D}"/>
              </a:ext>
            </a:extLst>
          </p:cNvPr>
          <p:cNvSpPr txBox="1"/>
          <p:nvPr/>
        </p:nvSpPr>
        <p:spPr>
          <a:xfrm>
            <a:off x="8837880" y="3240727"/>
            <a:ext cx="1710000" cy="1092903"/>
          </a:xfrm>
          <a:prstGeom prst="rect">
            <a:avLst/>
          </a:prstGeom>
          <a:solidFill>
            <a:schemeClr val="accent5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200"/>
              <a:t>AVdir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7C800902-2A34-854D-961F-618FDFCA2330}"/>
              </a:ext>
            </a:extLst>
          </p:cNvPr>
          <p:cNvSpPr txBox="1"/>
          <p:nvPr/>
        </p:nvSpPr>
        <p:spPr>
          <a:xfrm>
            <a:off x="1822450" y="3240727"/>
            <a:ext cx="1710000" cy="1092903"/>
          </a:xfrm>
          <a:prstGeom prst="rect">
            <a:avLst/>
          </a:prstGeom>
          <a:solidFill>
            <a:schemeClr val="accent4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200"/>
              <a:t>Hdir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A270B83B-3369-B446-8D46-C9ACDA6FCE12}"/>
              </a:ext>
            </a:extLst>
          </p:cNvPr>
          <p:cNvSpPr txBox="1"/>
          <p:nvPr/>
        </p:nvSpPr>
        <p:spPr>
          <a:xfrm>
            <a:off x="5330166" y="3240727"/>
            <a:ext cx="1710000" cy="1092903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200" dirty="0" err="1"/>
              <a:t>IMDi</a:t>
            </a:r>
            <a:endParaRPr lang="nb-NO" sz="1200" dirty="0"/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8F3B46E5-0F88-B342-81E1-ADA39B8D2A43}"/>
              </a:ext>
            </a:extLst>
          </p:cNvPr>
          <p:cNvSpPr txBox="1"/>
          <p:nvPr/>
        </p:nvSpPr>
        <p:spPr>
          <a:xfrm>
            <a:off x="1231900" y="4833084"/>
            <a:ext cx="9767887" cy="646247"/>
          </a:xfrm>
          <a:prstGeom prst="rect">
            <a:avLst/>
          </a:prstGeom>
          <a:noFill/>
        </p:spPr>
        <p:txBody>
          <a:bodyPr wrap="square" tIns="0" rtlCol="0" anchor="t" anchorCtr="0">
            <a:noAutofit/>
          </a:bodyPr>
          <a:lstStyle/>
          <a:p>
            <a:pPr algn="ctr"/>
            <a:r>
              <a:rPr lang="nb-NO" b="1" dirty="0"/>
              <a:t>Oppdraget er gitt til 5 direktorater – programeiere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9B4A955-36F8-2A44-944A-9DA91CAE3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0–24-samarbeidet</a:t>
            </a:r>
          </a:p>
        </p:txBody>
      </p:sp>
    </p:spTree>
    <p:extLst>
      <p:ext uri="{BB962C8B-B14F-4D97-AF65-F5344CB8AC3E}">
        <p14:creationId xmlns:p14="http://schemas.microsoft.com/office/powerpoint/2010/main" val="23613831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>
            <a:extLst>
              <a:ext uri="{FF2B5EF4-FFF2-40B4-BE49-F238E27FC236}">
                <a16:creationId xmlns:a16="http://schemas.microsoft.com/office/drawing/2014/main" id="{1FD95F84-BDC9-8C4C-B208-7E176F7201A8}"/>
              </a:ext>
            </a:extLst>
          </p:cNvPr>
          <p:cNvSpPr/>
          <p:nvPr/>
        </p:nvSpPr>
        <p:spPr>
          <a:xfrm>
            <a:off x="4259263" y="614079"/>
            <a:ext cx="3671887" cy="156256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D9D6B63F-0046-DB40-85A2-AF81D7C97D71}"/>
              </a:ext>
            </a:extLst>
          </p:cNvPr>
          <p:cNvSpPr/>
          <p:nvPr/>
        </p:nvSpPr>
        <p:spPr>
          <a:xfrm>
            <a:off x="623263" y="614079"/>
            <a:ext cx="2638337" cy="156256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3" name="TekstSylinder 62">
            <a:extLst>
              <a:ext uri="{FF2B5EF4-FFF2-40B4-BE49-F238E27FC236}">
                <a16:creationId xmlns:a16="http://schemas.microsoft.com/office/drawing/2014/main" id="{EAE0FF6C-B017-4845-9770-DA618954DD68}"/>
              </a:ext>
            </a:extLst>
          </p:cNvPr>
          <p:cNvSpPr txBox="1"/>
          <p:nvPr/>
        </p:nvSpPr>
        <p:spPr>
          <a:xfrm>
            <a:off x="5228141" y="1552360"/>
            <a:ext cx="553802" cy="327600"/>
          </a:xfrm>
          <a:prstGeom prst="rect">
            <a:avLst/>
          </a:prstGeom>
          <a:solidFill>
            <a:schemeClr val="accent3">
              <a:alpha val="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0">
                <a:solidFill>
                  <a:schemeClr val="tx1">
                    <a:alpha val="0"/>
                  </a:schemeClr>
                </a:solidFill>
              </a:rPr>
              <a:t>Udir</a:t>
            </a:r>
          </a:p>
        </p:txBody>
      </p:sp>
      <p:sp>
        <p:nvSpPr>
          <p:cNvPr id="64" name="TekstSylinder 63">
            <a:extLst>
              <a:ext uri="{FF2B5EF4-FFF2-40B4-BE49-F238E27FC236}">
                <a16:creationId xmlns:a16="http://schemas.microsoft.com/office/drawing/2014/main" id="{534CA231-84C2-B94B-8D05-D8F6BF10D373}"/>
              </a:ext>
            </a:extLst>
          </p:cNvPr>
          <p:cNvSpPr txBox="1"/>
          <p:nvPr/>
        </p:nvSpPr>
        <p:spPr>
          <a:xfrm>
            <a:off x="6364152" y="1550928"/>
            <a:ext cx="553802" cy="327600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0">
                <a:solidFill>
                  <a:schemeClr val="tx1">
                    <a:alpha val="0"/>
                  </a:schemeClr>
                </a:solidFill>
              </a:rPr>
              <a:t>Bufdir</a:t>
            </a:r>
          </a:p>
        </p:txBody>
      </p:sp>
      <p:sp>
        <p:nvSpPr>
          <p:cNvPr id="65" name="TekstSylinder 64">
            <a:extLst>
              <a:ext uri="{FF2B5EF4-FFF2-40B4-BE49-F238E27FC236}">
                <a16:creationId xmlns:a16="http://schemas.microsoft.com/office/drawing/2014/main" id="{CF83D62D-D2E5-704B-A91A-1C03B46984E9}"/>
              </a:ext>
            </a:extLst>
          </p:cNvPr>
          <p:cNvSpPr txBox="1"/>
          <p:nvPr/>
        </p:nvSpPr>
        <p:spPr>
          <a:xfrm>
            <a:off x="6932158" y="1550928"/>
            <a:ext cx="553802" cy="327600"/>
          </a:xfrm>
          <a:prstGeom prst="rect">
            <a:avLst/>
          </a:prstGeom>
          <a:solidFill>
            <a:schemeClr val="accent5">
              <a:alpha val="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0">
                <a:solidFill>
                  <a:schemeClr val="tx1">
                    <a:alpha val="0"/>
                  </a:schemeClr>
                </a:solidFill>
              </a:rPr>
              <a:t>AVdir</a:t>
            </a:r>
          </a:p>
        </p:txBody>
      </p:sp>
      <p:sp>
        <p:nvSpPr>
          <p:cNvPr id="66" name="TekstSylinder 65">
            <a:extLst>
              <a:ext uri="{FF2B5EF4-FFF2-40B4-BE49-F238E27FC236}">
                <a16:creationId xmlns:a16="http://schemas.microsoft.com/office/drawing/2014/main" id="{CC720758-9101-384F-A020-3F0FF1BC6263}"/>
              </a:ext>
            </a:extLst>
          </p:cNvPr>
          <p:cNvSpPr txBox="1"/>
          <p:nvPr/>
        </p:nvSpPr>
        <p:spPr>
          <a:xfrm>
            <a:off x="4660135" y="1550928"/>
            <a:ext cx="553802" cy="327600"/>
          </a:xfrm>
          <a:prstGeom prst="rect">
            <a:avLst/>
          </a:prstGeom>
          <a:solidFill>
            <a:schemeClr val="accent4">
              <a:alpha val="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0">
                <a:solidFill>
                  <a:schemeClr val="tx1">
                    <a:alpha val="0"/>
                  </a:schemeClr>
                </a:solidFill>
              </a:rPr>
              <a:t>Hdir</a:t>
            </a:r>
          </a:p>
        </p:txBody>
      </p:sp>
      <p:sp>
        <p:nvSpPr>
          <p:cNvPr id="67" name="TekstSylinder 66">
            <a:extLst>
              <a:ext uri="{FF2B5EF4-FFF2-40B4-BE49-F238E27FC236}">
                <a16:creationId xmlns:a16="http://schemas.microsoft.com/office/drawing/2014/main" id="{DD257B47-4FE8-4F49-964B-ECC54DDE6C8F}"/>
              </a:ext>
            </a:extLst>
          </p:cNvPr>
          <p:cNvSpPr txBox="1"/>
          <p:nvPr/>
        </p:nvSpPr>
        <p:spPr>
          <a:xfrm>
            <a:off x="5796147" y="1552360"/>
            <a:ext cx="553802" cy="327600"/>
          </a:xfrm>
          <a:prstGeom prst="rect">
            <a:avLst/>
          </a:prstGeom>
          <a:solidFill>
            <a:schemeClr val="accent3">
              <a:lumMod val="75000"/>
              <a:alpha val="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0">
                <a:solidFill>
                  <a:schemeClr val="tx1">
                    <a:alpha val="0"/>
                  </a:schemeClr>
                </a:solidFill>
              </a:rPr>
              <a:t>IMdi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DED91B86-ADEA-7348-9B28-486D3C415280}"/>
              </a:ext>
            </a:extLst>
          </p:cNvPr>
          <p:cNvSpPr txBox="1"/>
          <p:nvPr/>
        </p:nvSpPr>
        <p:spPr>
          <a:xfrm>
            <a:off x="4572944" y="826492"/>
            <a:ext cx="3059112" cy="271283"/>
          </a:xfrm>
          <a:prstGeom prst="rect">
            <a:avLst/>
          </a:prstGeom>
          <a:noFill/>
        </p:spPr>
        <p:txBody>
          <a:bodyPr wrap="square" tIns="251999" rtlCol="0" anchor="b" anchorCtr="0">
            <a:noAutofit/>
          </a:bodyPr>
          <a:lstStyle/>
          <a:p>
            <a:pPr algn="ctr"/>
            <a:r>
              <a:rPr lang="nb-NO" b="1">
                <a:solidFill>
                  <a:schemeClr val="tx1">
                    <a:alpha val="0"/>
                  </a:schemeClr>
                </a:solidFill>
              </a:rPr>
              <a:t>Programeier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35ABF9B9-0753-B541-B788-BBF71184FE9B}"/>
              </a:ext>
            </a:extLst>
          </p:cNvPr>
          <p:cNvSpPr txBox="1"/>
          <p:nvPr/>
        </p:nvSpPr>
        <p:spPr>
          <a:xfrm>
            <a:off x="5234640" y="1547025"/>
            <a:ext cx="553802" cy="327600"/>
          </a:xfrm>
          <a:prstGeom prst="rect">
            <a:avLst/>
          </a:prstGeom>
          <a:solidFill>
            <a:schemeClr val="accent3">
              <a:alpha val="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0" b="1">
                <a:solidFill>
                  <a:schemeClr val="tx1">
                    <a:alpha val="0"/>
                  </a:schemeClr>
                </a:solidFill>
              </a:rPr>
              <a:t>Udir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D6DDD05C-11BA-F747-8C5E-FA59A53CEA6A}"/>
              </a:ext>
            </a:extLst>
          </p:cNvPr>
          <p:cNvSpPr txBox="1"/>
          <p:nvPr/>
        </p:nvSpPr>
        <p:spPr>
          <a:xfrm>
            <a:off x="6370651" y="1547025"/>
            <a:ext cx="553802" cy="327600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0" b="1">
                <a:solidFill>
                  <a:schemeClr val="tx1">
                    <a:alpha val="0"/>
                  </a:schemeClr>
                </a:solidFill>
              </a:rPr>
              <a:t>Bufdir</a:t>
            </a:r>
          </a:p>
        </p:txBody>
      </p:sp>
      <p:sp>
        <p:nvSpPr>
          <p:cNvPr id="31" name="TekstSylinder 30">
            <a:extLst>
              <a:ext uri="{FF2B5EF4-FFF2-40B4-BE49-F238E27FC236}">
                <a16:creationId xmlns:a16="http://schemas.microsoft.com/office/drawing/2014/main" id="{B0C22445-D3D6-D54E-9276-F909EA29565E}"/>
              </a:ext>
            </a:extLst>
          </p:cNvPr>
          <p:cNvSpPr txBox="1"/>
          <p:nvPr/>
        </p:nvSpPr>
        <p:spPr>
          <a:xfrm>
            <a:off x="6938657" y="1547025"/>
            <a:ext cx="553802" cy="327600"/>
          </a:xfrm>
          <a:prstGeom prst="rect">
            <a:avLst/>
          </a:prstGeom>
          <a:solidFill>
            <a:schemeClr val="accent5">
              <a:alpha val="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0" b="1">
                <a:solidFill>
                  <a:schemeClr val="tx1">
                    <a:alpha val="0"/>
                  </a:schemeClr>
                </a:solidFill>
              </a:rPr>
              <a:t>AVdir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C815AC1A-A3CC-4040-B9D6-0E37E866EB51}"/>
              </a:ext>
            </a:extLst>
          </p:cNvPr>
          <p:cNvSpPr txBox="1"/>
          <p:nvPr/>
        </p:nvSpPr>
        <p:spPr>
          <a:xfrm>
            <a:off x="4666634" y="1547025"/>
            <a:ext cx="553802" cy="327600"/>
          </a:xfrm>
          <a:prstGeom prst="rect">
            <a:avLst/>
          </a:prstGeom>
          <a:solidFill>
            <a:schemeClr val="accent4">
              <a:alpha val="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0" b="1">
                <a:solidFill>
                  <a:schemeClr val="tx1">
                    <a:alpha val="0"/>
                  </a:schemeClr>
                </a:solidFill>
              </a:rPr>
              <a:t>Hdir</a:t>
            </a: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56DB608F-252D-364E-8EB3-181B42D53F5E}"/>
              </a:ext>
            </a:extLst>
          </p:cNvPr>
          <p:cNvSpPr txBox="1"/>
          <p:nvPr/>
        </p:nvSpPr>
        <p:spPr>
          <a:xfrm>
            <a:off x="5802646" y="1547025"/>
            <a:ext cx="553802" cy="327600"/>
          </a:xfrm>
          <a:prstGeom prst="rect">
            <a:avLst/>
          </a:prstGeom>
          <a:solidFill>
            <a:schemeClr val="accent3">
              <a:lumMod val="75000"/>
              <a:alpha val="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0" b="1">
                <a:solidFill>
                  <a:schemeClr val="tx1">
                    <a:alpha val="0"/>
                  </a:schemeClr>
                </a:solidFill>
              </a:rPr>
              <a:t>IMdi</a:t>
            </a:r>
          </a:p>
        </p:txBody>
      </p:sp>
      <p:sp>
        <p:nvSpPr>
          <p:cNvPr id="69" name="TekstSylinder 68">
            <a:extLst>
              <a:ext uri="{FF2B5EF4-FFF2-40B4-BE49-F238E27FC236}">
                <a16:creationId xmlns:a16="http://schemas.microsoft.com/office/drawing/2014/main" id="{9FEEA260-617F-B846-AA1B-6D333B6540B5}"/>
              </a:ext>
            </a:extLst>
          </p:cNvPr>
          <p:cNvSpPr txBox="1"/>
          <p:nvPr/>
        </p:nvSpPr>
        <p:spPr>
          <a:xfrm>
            <a:off x="1223963" y="5023243"/>
            <a:ext cx="9767887" cy="421796"/>
          </a:xfrm>
          <a:prstGeom prst="rect">
            <a:avLst/>
          </a:prstGeom>
          <a:noFill/>
        </p:spPr>
        <p:txBody>
          <a:bodyPr wrap="square" tIns="251999" rtlCol="0" anchor="b" anchorCtr="0">
            <a:noAutofit/>
          </a:bodyPr>
          <a:lstStyle/>
          <a:p>
            <a:pPr algn="ctr"/>
            <a:endParaRPr lang="nb-NO" sz="2400" b="1"/>
          </a:p>
        </p:txBody>
      </p:sp>
      <p:sp>
        <p:nvSpPr>
          <p:cNvPr id="52" name="TekstSylinder 51">
            <a:extLst>
              <a:ext uri="{FF2B5EF4-FFF2-40B4-BE49-F238E27FC236}">
                <a16:creationId xmlns:a16="http://schemas.microsoft.com/office/drawing/2014/main" id="{0E5CDB6F-F9B9-BE4C-B444-B7D26B49D9CA}"/>
              </a:ext>
            </a:extLst>
          </p:cNvPr>
          <p:cNvSpPr txBox="1"/>
          <p:nvPr/>
        </p:nvSpPr>
        <p:spPr>
          <a:xfrm>
            <a:off x="875225" y="1552448"/>
            <a:ext cx="492912" cy="327600"/>
          </a:xfrm>
          <a:prstGeom prst="rect">
            <a:avLst/>
          </a:prstGeom>
          <a:solidFill>
            <a:schemeClr val="accent4">
              <a:alpha val="0"/>
            </a:schemeClr>
          </a:solidFill>
          <a:ln>
            <a:noFill/>
          </a:ln>
        </p:spPr>
        <p:txBody>
          <a:bodyPr wrap="square" tIns="54000" bIns="46800" rtlCol="0" anchor="ctr" anchorCtr="0">
            <a:noAutofit/>
          </a:bodyPr>
          <a:lstStyle/>
          <a:p>
            <a:pPr algn="ctr"/>
            <a:r>
              <a:rPr lang="nb-NO" sz="400" b="1">
                <a:solidFill>
                  <a:schemeClr val="bg1">
                    <a:alpha val="0"/>
                  </a:schemeClr>
                </a:solidFill>
              </a:rPr>
              <a:t>Helse- og</a:t>
            </a:r>
          </a:p>
          <a:p>
            <a:pPr algn="ctr"/>
            <a:r>
              <a:rPr lang="nb-NO" sz="400" b="1">
                <a:solidFill>
                  <a:schemeClr val="bg1">
                    <a:alpha val="0"/>
                  </a:schemeClr>
                </a:solidFill>
              </a:rPr>
              <a:t>omsorgsdepartementet</a:t>
            </a:r>
          </a:p>
        </p:txBody>
      </p:sp>
      <p:sp>
        <p:nvSpPr>
          <p:cNvPr id="53" name="TekstSylinder 52">
            <a:extLst>
              <a:ext uri="{FF2B5EF4-FFF2-40B4-BE49-F238E27FC236}">
                <a16:creationId xmlns:a16="http://schemas.microsoft.com/office/drawing/2014/main" id="{BBA74220-2EA9-FB49-9D3D-65081080D52F}"/>
              </a:ext>
            </a:extLst>
          </p:cNvPr>
          <p:cNvSpPr txBox="1"/>
          <p:nvPr/>
        </p:nvSpPr>
        <p:spPr>
          <a:xfrm>
            <a:off x="1381025" y="1552448"/>
            <a:ext cx="524461" cy="327600"/>
          </a:xfrm>
          <a:prstGeom prst="rect">
            <a:avLst/>
          </a:prstGeom>
          <a:solidFill>
            <a:schemeClr val="accent3">
              <a:alpha val="0"/>
            </a:schemeClr>
          </a:solidFill>
          <a:ln>
            <a:noFill/>
          </a:ln>
        </p:spPr>
        <p:txBody>
          <a:bodyPr wrap="square" tIns="54000" bIns="46800" rtlCol="0" anchor="ctr" anchorCtr="0">
            <a:noAutofit/>
          </a:bodyPr>
          <a:lstStyle/>
          <a:p>
            <a:pPr algn="ctr"/>
            <a:r>
              <a:rPr lang="nb-NO" sz="400" b="1">
                <a:solidFill>
                  <a:schemeClr val="bg1">
                    <a:alpha val="0"/>
                  </a:schemeClr>
                </a:solidFill>
              </a:rPr>
              <a:t>Kunnskapsdepartementet</a:t>
            </a:r>
          </a:p>
        </p:txBody>
      </p:sp>
      <p:sp>
        <p:nvSpPr>
          <p:cNvPr id="54" name="TekstSylinder 53">
            <a:extLst>
              <a:ext uri="{FF2B5EF4-FFF2-40B4-BE49-F238E27FC236}">
                <a16:creationId xmlns:a16="http://schemas.microsoft.com/office/drawing/2014/main" id="{3B7FB71B-6602-B244-BE38-C8056D549BFD}"/>
              </a:ext>
            </a:extLst>
          </p:cNvPr>
          <p:cNvSpPr txBox="1"/>
          <p:nvPr/>
        </p:nvSpPr>
        <p:spPr>
          <a:xfrm>
            <a:off x="1949922" y="1552448"/>
            <a:ext cx="492912" cy="327600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txBody>
          <a:bodyPr wrap="square" tIns="54000" bIns="46800" rtlCol="0" anchor="ctr" anchorCtr="0">
            <a:noAutofit/>
          </a:bodyPr>
          <a:lstStyle/>
          <a:p>
            <a:pPr algn="ctr"/>
            <a:r>
              <a:rPr lang="nb-NO" sz="400" b="1">
                <a:solidFill>
                  <a:schemeClr val="bg1">
                    <a:alpha val="0"/>
                  </a:schemeClr>
                </a:solidFill>
              </a:rPr>
              <a:t>Barne- og likestillings-departementet</a:t>
            </a:r>
          </a:p>
        </p:txBody>
      </p:sp>
      <p:sp>
        <p:nvSpPr>
          <p:cNvPr id="55" name="TekstSylinder 54">
            <a:extLst>
              <a:ext uri="{FF2B5EF4-FFF2-40B4-BE49-F238E27FC236}">
                <a16:creationId xmlns:a16="http://schemas.microsoft.com/office/drawing/2014/main" id="{10E3CAB4-BC9C-7A40-A70B-0697E117F190}"/>
              </a:ext>
            </a:extLst>
          </p:cNvPr>
          <p:cNvSpPr txBox="1"/>
          <p:nvPr/>
        </p:nvSpPr>
        <p:spPr>
          <a:xfrm>
            <a:off x="2487270" y="1552360"/>
            <a:ext cx="492912" cy="327600"/>
          </a:xfrm>
          <a:prstGeom prst="rect">
            <a:avLst/>
          </a:prstGeom>
          <a:solidFill>
            <a:schemeClr val="accent5">
              <a:alpha val="0"/>
            </a:schemeClr>
          </a:solidFill>
          <a:ln>
            <a:noFill/>
          </a:ln>
        </p:spPr>
        <p:txBody>
          <a:bodyPr wrap="square" tIns="54000" bIns="46800" rtlCol="0" anchor="ctr" anchorCtr="0">
            <a:noAutofit/>
          </a:bodyPr>
          <a:lstStyle/>
          <a:p>
            <a:pPr algn="ctr"/>
            <a:r>
              <a:rPr lang="nb-NO" sz="400" b="1">
                <a:solidFill>
                  <a:schemeClr val="bg1">
                    <a:alpha val="0"/>
                  </a:schemeClr>
                </a:solidFill>
              </a:rPr>
              <a:t>Arbeids- og sosial-departementet</a:t>
            </a:r>
          </a:p>
        </p:txBody>
      </p:sp>
      <p:sp>
        <p:nvSpPr>
          <p:cNvPr id="70" name="TekstSylinder 69">
            <a:extLst>
              <a:ext uri="{FF2B5EF4-FFF2-40B4-BE49-F238E27FC236}">
                <a16:creationId xmlns:a16="http://schemas.microsoft.com/office/drawing/2014/main" id="{40BDAEFA-A54B-F24D-8768-F6490AC8856E}"/>
              </a:ext>
            </a:extLst>
          </p:cNvPr>
          <p:cNvSpPr txBox="1"/>
          <p:nvPr/>
        </p:nvSpPr>
        <p:spPr>
          <a:xfrm>
            <a:off x="875225" y="1544880"/>
            <a:ext cx="492912" cy="327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tIns="54000" bIns="46800" rtlCol="0" anchor="ctr" anchorCtr="0">
            <a:noAutofit/>
          </a:bodyPr>
          <a:lstStyle/>
          <a:p>
            <a:pPr algn="ctr"/>
            <a:r>
              <a:rPr lang="nb-NO" sz="1000">
                <a:solidFill>
                  <a:schemeClr val="bg1"/>
                </a:solidFill>
              </a:rPr>
              <a:t>HOD</a:t>
            </a:r>
          </a:p>
        </p:txBody>
      </p:sp>
      <p:sp>
        <p:nvSpPr>
          <p:cNvPr id="71" name="TekstSylinder 70">
            <a:extLst>
              <a:ext uri="{FF2B5EF4-FFF2-40B4-BE49-F238E27FC236}">
                <a16:creationId xmlns:a16="http://schemas.microsoft.com/office/drawing/2014/main" id="{32D44529-30CF-B540-901C-F07290E43E67}"/>
              </a:ext>
            </a:extLst>
          </p:cNvPr>
          <p:cNvSpPr txBox="1"/>
          <p:nvPr/>
        </p:nvSpPr>
        <p:spPr>
          <a:xfrm>
            <a:off x="1412573" y="1544790"/>
            <a:ext cx="492913" cy="327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tIns="54000" bIns="46800" rtlCol="0" anchor="ctr" anchorCtr="0">
            <a:noAutofit/>
          </a:bodyPr>
          <a:lstStyle/>
          <a:p>
            <a:pPr algn="ctr"/>
            <a:r>
              <a:rPr lang="nb-NO" sz="1000">
                <a:solidFill>
                  <a:schemeClr val="bg1"/>
                </a:solidFill>
              </a:rPr>
              <a:t>KD</a:t>
            </a:r>
          </a:p>
        </p:txBody>
      </p:sp>
      <p:sp>
        <p:nvSpPr>
          <p:cNvPr id="72" name="TekstSylinder 71">
            <a:extLst>
              <a:ext uri="{FF2B5EF4-FFF2-40B4-BE49-F238E27FC236}">
                <a16:creationId xmlns:a16="http://schemas.microsoft.com/office/drawing/2014/main" id="{DE1585B2-9547-2A4F-84F5-0193542C8109}"/>
              </a:ext>
            </a:extLst>
          </p:cNvPr>
          <p:cNvSpPr txBox="1"/>
          <p:nvPr/>
        </p:nvSpPr>
        <p:spPr>
          <a:xfrm>
            <a:off x="1949922" y="1544879"/>
            <a:ext cx="492912" cy="32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tIns="54000" bIns="46800" rtlCol="0" anchor="ctr" anchorCtr="0">
            <a:noAutofit/>
          </a:bodyPr>
          <a:lstStyle/>
          <a:p>
            <a:pPr algn="ctr"/>
            <a:r>
              <a:rPr lang="nb-NO" sz="1000">
                <a:solidFill>
                  <a:schemeClr val="bg1"/>
                </a:solidFill>
              </a:rPr>
              <a:t>BLD</a:t>
            </a:r>
          </a:p>
        </p:txBody>
      </p:sp>
      <p:sp>
        <p:nvSpPr>
          <p:cNvPr id="73" name="TekstSylinder 72">
            <a:extLst>
              <a:ext uri="{FF2B5EF4-FFF2-40B4-BE49-F238E27FC236}">
                <a16:creationId xmlns:a16="http://schemas.microsoft.com/office/drawing/2014/main" id="{02F0EAE5-66BC-D74D-9AA9-F43B817375AB}"/>
              </a:ext>
            </a:extLst>
          </p:cNvPr>
          <p:cNvSpPr txBox="1"/>
          <p:nvPr/>
        </p:nvSpPr>
        <p:spPr>
          <a:xfrm>
            <a:off x="2487270" y="1544791"/>
            <a:ext cx="492912" cy="327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tIns="54000" bIns="46800" rtlCol="0" anchor="ctr" anchorCtr="0">
            <a:noAutofit/>
          </a:bodyPr>
          <a:lstStyle/>
          <a:p>
            <a:pPr algn="ctr"/>
            <a:r>
              <a:rPr lang="nb-NO" sz="1000">
                <a:solidFill>
                  <a:schemeClr val="bg1"/>
                </a:solidFill>
              </a:rPr>
              <a:t>ASD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18836929-0C50-9C4C-9DD5-C37F0721E7C7}"/>
              </a:ext>
            </a:extLst>
          </p:cNvPr>
          <p:cNvSpPr txBox="1"/>
          <p:nvPr/>
        </p:nvSpPr>
        <p:spPr>
          <a:xfrm>
            <a:off x="5228141" y="1552360"/>
            <a:ext cx="553802" cy="327600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0"/>
              <a:t>Udir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494778CD-D7B8-3F43-9C18-8F516B637935}"/>
              </a:ext>
            </a:extLst>
          </p:cNvPr>
          <p:cNvSpPr txBox="1"/>
          <p:nvPr/>
        </p:nvSpPr>
        <p:spPr>
          <a:xfrm>
            <a:off x="6364152" y="1554679"/>
            <a:ext cx="553802" cy="327600"/>
          </a:xfrm>
          <a:prstGeom prst="rect">
            <a:avLst/>
          </a:prstGeom>
          <a:solidFill>
            <a:schemeClr val="accent2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0"/>
              <a:t>Bufdir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2B5BF8D9-5566-B44B-9BB1-A524CD6B9F9D}"/>
              </a:ext>
            </a:extLst>
          </p:cNvPr>
          <p:cNvSpPr txBox="1"/>
          <p:nvPr/>
        </p:nvSpPr>
        <p:spPr>
          <a:xfrm>
            <a:off x="6932158" y="1554679"/>
            <a:ext cx="553802" cy="327600"/>
          </a:xfrm>
          <a:prstGeom prst="rect">
            <a:avLst/>
          </a:prstGeom>
          <a:solidFill>
            <a:schemeClr val="accent5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0"/>
              <a:t>AVdir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7C800902-2A34-854D-961F-618FDFCA2330}"/>
              </a:ext>
            </a:extLst>
          </p:cNvPr>
          <p:cNvSpPr txBox="1"/>
          <p:nvPr/>
        </p:nvSpPr>
        <p:spPr>
          <a:xfrm>
            <a:off x="4660135" y="1554679"/>
            <a:ext cx="553802" cy="327600"/>
          </a:xfrm>
          <a:prstGeom prst="rect">
            <a:avLst/>
          </a:prstGeom>
          <a:solidFill>
            <a:schemeClr val="accent4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0"/>
              <a:t>Hdir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A270B83B-3369-B446-8D46-C9ACDA6FCE12}"/>
              </a:ext>
            </a:extLst>
          </p:cNvPr>
          <p:cNvSpPr txBox="1"/>
          <p:nvPr/>
        </p:nvSpPr>
        <p:spPr>
          <a:xfrm>
            <a:off x="5796147" y="1552360"/>
            <a:ext cx="553802" cy="327600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0" dirty="0" err="1"/>
              <a:t>IMDi</a:t>
            </a:r>
            <a:endParaRPr lang="nb-NO" sz="1000" dirty="0"/>
          </a:p>
        </p:txBody>
      </p:sp>
      <p:sp>
        <p:nvSpPr>
          <p:cNvPr id="68" name="TekstSylinder 67">
            <a:extLst>
              <a:ext uri="{FF2B5EF4-FFF2-40B4-BE49-F238E27FC236}">
                <a16:creationId xmlns:a16="http://schemas.microsoft.com/office/drawing/2014/main" id="{46F5B233-CA72-6543-B7CF-8D4223327F06}"/>
              </a:ext>
            </a:extLst>
          </p:cNvPr>
          <p:cNvSpPr txBox="1"/>
          <p:nvPr/>
        </p:nvSpPr>
        <p:spPr>
          <a:xfrm>
            <a:off x="623262" y="1028833"/>
            <a:ext cx="2638337" cy="271283"/>
          </a:xfrm>
          <a:prstGeom prst="rect">
            <a:avLst/>
          </a:prstGeom>
          <a:noFill/>
        </p:spPr>
        <p:txBody>
          <a:bodyPr wrap="square" tIns="251999" rtlCol="0" anchor="b" anchorCtr="0">
            <a:noAutofit/>
          </a:bodyPr>
          <a:lstStyle/>
          <a:p>
            <a:pPr algn="ctr"/>
            <a:r>
              <a:rPr lang="nb-NO" sz="1200" b="1"/>
              <a:t>Oppdragsgiver</a:t>
            </a:r>
          </a:p>
          <a:p>
            <a:pPr algn="ctr"/>
            <a:r>
              <a:rPr lang="nb-NO" sz="1200"/>
              <a:t>Departementenes arbeidsgruppe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4E1B071E-14D2-E94A-98EE-F5263442CD6D}"/>
              </a:ext>
            </a:extLst>
          </p:cNvPr>
          <p:cNvSpPr txBox="1"/>
          <p:nvPr/>
        </p:nvSpPr>
        <p:spPr>
          <a:xfrm>
            <a:off x="4259262" y="1053809"/>
            <a:ext cx="3671887" cy="246307"/>
          </a:xfrm>
          <a:prstGeom prst="rect">
            <a:avLst/>
          </a:prstGeom>
          <a:noFill/>
        </p:spPr>
        <p:txBody>
          <a:bodyPr wrap="square" tIns="0" rtlCol="0" anchor="t" anchorCtr="0">
            <a:noAutofit/>
          </a:bodyPr>
          <a:lstStyle/>
          <a:p>
            <a:pPr algn="ctr"/>
            <a:r>
              <a:rPr lang="nb-NO" sz="1400"/>
              <a:t>5 virksomhetsledere</a:t>
            </a: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7901010C-481C-2E4A-BD8A-51DB944EAC1D}"/>
              </a:ext>
            </a:extLst>
          </p:cNvPr>
          <p:cNvSpPr txBox="1"/>
          <p:nvPr/>
        </p:nvSpPr>
        <p:spPr>
          <a:xfrm>
            <a:off x="2428875" y="3648075"/>
            <a:ext cx="7339013" cy="2476564"/>
          </a:xfrm>
          <a:prstGeom prst="rect">
            <a:avLst/>
          </a:prstGeom>
          <a:noFill/>
        </p:spPr>
        <p:txBody>
          <a:bodyPr wrap="square" tIns="0" rtlCol="0" anchor="t" anchorCtr="0">
            <a:noAutofit/>
          </a:bodyPr>
          <a:lstStyle/>
          <a:p>
            <a:pPr algn="ctr">
              <a:lnSpc>
                <a:spcPts val="2200"/>
              </a:lnSpc>
              <a:spcBef>
                <a:spcPts val="1200"/>
              </a:spcBef>
            </a:pPr>
            <a:r>
              <a:rPr lang="nb-NO" dirty="0"/>
              <a:t>Programeierne vedtar programmandatet og beslutter mandatet til styringsgruppen. De skal sikre at nødvendige ressurser stilles til disposisjon i sin organisasjon for å utføre oppdraget og sørge for at resultatene og gevinstrealiseringen etter programmets avslutning følges opp i egen organisasjon </a:t>
            </a:r>
          </a:p>
        </p:txBody>
      </p:sp>
      <p:sp>
        <p:nvSpPr>
          <p:cNvPr id="45" name="TekstSylinder 44">
            <a:extLst>
              <a:ext uri="{FF2B5EF4-FFF2-40B4-BE49-F238E27FC236}">
                <a16:creationId xmlns:a16="http://schemas.microsoft.com/office/drawing/2014/main" id="{073F15C6-3B11-8647-B1E6-AD497E50B193}"/>
              </a:ext>
            </a:extLst>
          </p:cNvPr>
          <p:cNvSpPr txBox="1"/>
          <p:nvPr/>
        </p:nvSpPr>
        <p:spPr>
          <a:xfrm>
            <a:off x="4257772" y="843150"/>
            <a:ext cx="3671887" cy="254625"/>
          </a:xfrm>
          <a:prstGeom prst="rect">
            <a:avLst/>
          </a:prstGeom>
          <a:noFill/>
        </p:spPr>
        <p:txBody>
          <a:bodyPr wrap="square" tIns="0" rtlCol="0" anchor="t" anchorCtr="0">
            <a:noAutofit/>
          </a:bodyPr>
          <a:lstStyle/>
          <a:p>
            <a:pPr algn="ctr"/>
            <a:r>
              <a:rPr lang="nb-NO" sz="1400" b="1"/>
              <a:t>Programeiere</a:t>
            </a:r>
          </a:p>
        </p:txBody>
      </p:sp>
    </p:spTree>
    <p:extLst>
      <p:ext uri="{BB962C8B-B14F-4D97-AF65-F5344CB8AC3E}">
        <p14:creationId xmlns:p14="http://schemas.microsoft.com/office/powerpoint/2010/main" val="17798211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ktangel 54">
            <a:extLst>
              <a:ext uri="{FF2B5EF4-FFF2-40B4-BE49-F238E27FC236}">
                <a16:creationId xmlns:a16="http://schemas.microsoft.com/office/drawing/2014/main" id="{6BF8FB2D-E830-DD4F-B810-E626F3283489}"/>
              </a:ext>
            </a:extLst>
          </p:cNvPr>
          <p:cNvSpPr/>
          <p:nvPr/>
        </p:nvSpPr>
        <p:spPr>
          <a:xfrm>
            <a:off x="4259263" y="1553779"/>
            <a:ext cx="3670395" cy="124755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737F1A8E-E0FF-FA4F-B4E3-D40CD295CF81}"/>
              </a:ext>
            </a:extLst>
          </p:cNvPr>
          <p:cNvSpPr/>
          <p:nvPr/>
        </p:nvSpPr>
        <p:spPr>
          <a:xfrm>
            <a:off x="5277745" y="614079"/>
            <a:ext cx="1648276" cy="65433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23C5195A-CF3E-5442-A877-8996B3DFDA1F}"/>
              </a:ext>
            </a:extLst>
          </p:cNvPr>
          <p:cNvSpPr/>
          <p:nvPr/>
        </p:nvSpPr>
        <p:spPr>
          <a:xfrm>
            <a:off x="623263" y="614079"/>
            <a:ext cx="2638337" cy="156256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TekstSylinder 48">
            <a:extLst>
              <a:ext uri="{FF2B5EF4-FFF2-40B4-BE49-F238E27FC236}">
                <a16:creationId xmlns:a16="http://schemas.microsoft.com/office/drawing/2014/main" id="{32A3CDE9-4C02-9846-BDBE-D71F653851FE}"/>
              </a:ext>
            </a:extLst>
          </p:cNvPr>
          <p:cNvSpPr txBox="1"/>
          <p:nvPr/>
        </p:nvSpPr>
        <p:spPr>
          <a:xfrm>
            <a:off x="5232170" y="2250642"/>
            <a:ext cx="546248" cy="326261"/>
          </a:xfrm>
          <a:prstGeom prst="rect">
            <a:avLst/>
          </a:prstGeom>
          <a:solidFill>
            <a:schemeClr val="accent3">
              <a:alpha val="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">
                <a:solidFill>
                  <a:schemeClr val="tx1">
                    <a:alpha val="0"/>
                  </a:schemeClr>
                </a:solidFill>
              </a:rPr>
              <a:t>Udir</a:t>
            </a:r>
          </a:p>
        </p:txBody>
      </p:sp>
      <p:sp>
        <p:nvSpPr>
          <p:cNvPr id="50" name="TekstSylinder 49">
            <a:extLst>
              <a:ext uri="{FF2B5EF4-FFF2-40B4-BE49-F238E27FC236}">
                <a16:creationId xmlns:a16="http://schemas.microsoft.com/office/drawing/2014/main" id="{FFF9C941-C434-5044-A9C1-58FBAB7D0D40}"/>
              </a:ext>
            </a:extLst>
          </p:cNvPr>
          <p:cNvSpPr txBox="1"/>
          <p:nvPr/>
        </p:nvSpPr>
        <p:spPr>
          <a:xfrm>
            <a:off x="6372133" y="2250642"/>
            <a:ext cx="531439" cy="330200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">
                <a:solidFill>
                  <a:schemeClr val="tx1">
                    <a:alpha val="0"/>
                  </a:schemeClr>
                </a:solidFill>
              </a:rPr>
              <a:t>Bufdir</a:t>
            </a:r>
          </a:p>
        </p:txBody>
      </p:sp>
      <p:sp>
        <p:nvSpPr>
          <p:cNvPr id="51" name="TekstSylinder 50">
            <a:extLst>
              <a:ext uri="{FF2B5EF4-FFF2-40B4-BE49-F238E27FC236}">
                <a16:creationId xmlns:a16="http://schemas.microsoft.com/office/drawing/2014/main" id="{14773295-F66C-7D4B-ADC9-C530F34F4C28}"/>
              </a:ext>
            </a:extLst>
          </p:cNvPr>
          <p:cNvSpPr txBox="1"/>
          <p:nvPr/>
        </p:nvSpPr>
        <p:spPr>
          <a:xfrm>
            <a:off x="6926021" y="2250642"/>
            <a:ext cx="553802" cy="330200"/>
          </a:xfrm>
          <a:prstGeom prst="rect">
            <a:avLst/>
          </a:prstGeom>
          <a:solidFill>
            <a:schemeClr val="accent5">
              <a:alpha val="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">
                <a:solidFill>
                  <a:schemeClr val="tx1">
                    <a:alpha val="0"/>
                  </a:schemeClr>
                </a:solidFill>
              </a:rPr>
              <a:t>AVdir</a:t>
            </a:r>
          </a:p>
        </p:txBody>
      </p:sp>
      <p:sp>
        <p:nvSpPr>
          <p:cNvPr id="52" name="TekstSylinder 51">
            <a:extLst>
              <a:ext uri="{FF2B5EF4-FFF2-40B4-BE49-F238E27FC236}">
                <a16:creationId xmlns:a16="http://schemas.microsoft.com/office/drawing/2014/main" id="{05E8B90C-2CC1-0640-A0B0-D96A8D7FF55C}"/>
              </a:ext>
            </a:extLst>
          </p:cNvPr>
          <p:cNvSpPr txBox="1"/>
          <p:nvPr/>
        </p:nvSpPr>
        <p:spPr>
          <a:xfrm>
            <a:off x="4663474" y="2250642"/>
            <a:ext cx="546248" cy="334006"/>
          </a:xfrm>
          <a:prstGeom prst="rect">
            <a:avLst/>
          </a:prstGeom>
          <a:solidFill>
            <a:schemeClr val="accent4">
              <a:alpha val="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">
                <a:solidFill>
                  <a:schemeClr val="tx1">
                    <a:alpha val="0"/>
                  </a:schemeClr>
                </a:solidFill>
              </a:rPr>
              <a:t>Hdir</a:t>
            </a:r>
          </a:p>
        </p:txBody>
      </p:sp>
      <p:sp>
        <p:nvSpPr>
          <p:cNvPr id="53" name="TekstSylinder 52">
            <a:extLst>
              <a:ext uri="{FF2B5EF4-FFF2-40B4-BE49-F238E27FC236}">
                <a16:creationId xmlns:a16="http://schemas.microsoft.com/office/drawing/2014/main" id="{AE4C06DE-C7B6-1546-9194-FF8BB6E82943}"/>
              </a:ext>
            </a:extLst>
          </p:cNvPr>
          <p:cNvSpPr txBox="1"/>
          <p:nvPr/>
        </p:nvSpPr>
        <p:spPr>
          <a:xfrm>
            <a:off x="5800866" y="2250642"/>
            <a:ext cx="548819" cy="321248"/>
          </a:xfrm>
          <a:prstGeom prst="rect">
            <a:avLst/>
          </a:prstGeom>
          <a:solidFill>
            <a:schemeClr val="accent3">
              <a:lumMod val="75000"/>
              <a:alpha val="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">
                <a:solidFill>
                  <a:schemeClr val="tx1">
                    <a:alpha val="0"/>
                  </a:schemeClr>
                </a:solidFill>
              </a:rPr>
              <a:t>IMdi</a:t>
            </a:r>
          </a:p>
        </p:txBody>
      </p:sp>
      <p:sp>
        <p:nvSpPr>
          <p:cNvPr id="69" name="TekstSylinder 68">
            <a:extLst>
              <a:ext uri="{FF2B5EF4-FFF2-40B4-BE49-F238E27FC236}">
                <a16:creationId xmlns:a16="http://schemas.microsoft.com/office/drawing/2014/main" id="{9FEEA260-617F-B846-AA1B-6D333B6540B5}"/>
              </a:ext>
            </a:extLst>
          </p:cNvPr>
          <p:cNvSpPr txBox="1"/>
          <p:nvPr/>
        </p:nvSpPr>
        <p:spPr>
          <a:xfrm>
            <a:off x="1223963" y="5023243"/>
            <a:ext cx="9767887" cy="421796"/>
          </a:xfrm>
          <a:prstGeom prst="rect">
            <a:avLst/>
          </a:prstGeom>
          <a:noFill/>
        </p:spPr>
        <p:txBody>
          <a:bodyPr wrap="square" tIns="251999" rtlCol="0" anchor="b" anchorCtr="0">
            <a:noAutofit/>
          </a:bodyPr>
          <a:lstStyle/>
          <a:p>
            <a:pPr algn="ctr"/>
            <a:endParaRPr lang="nb-NO" sz="2400" b="1"/>
          </a:p>
        </p:txBody>
      </p:sp>
      <p:sp>
        <p:nvSpPr>
          <p:cNvPr id="83" name="TekstSylinder 82">
            <a:extLst>
              <a:ext uri="{FF2B5EF4-FFF2-40B4-BE49-F238E27FC236}">
                <a16:creationId xmlns:a16="http://schemas.microsoft.com/office/drawing/2014/main" id="{DF20A716-5CC9-6A4E-973C-F98D8EF67FD1}"/>
              </a:ext>
            </a:extLst>
          </p:cNvPr>
          <p:cNvSpPr txBox="1"/>
          <p:nvPr/>
        </p:nvSpPr>
        <p:spPr>
          <a:xfrm>
            <a:off x="3041651" y="3645186"/>
            <a:ext cx="6115050" cy="2564501"/>
          </a:xfrm>
          <a:prstGeom prst="rect">
            <a:avLst/>
          </a:prstGeom>
          <a:noFill/>
        </p:spPr>
        <p:txBody>
          <a:bodyPr wrap="square" tIns="0" rtlCol="0" anchor="t" anchorCtr="0">
            <a:noAutofit/>
          </a:bodyPr>
          <a:lstStyle/>
          <a:p>
            <a:pPr algn="ctr">
              <a:lnSpc>
                <a:spcPts val="2200"/>
              </a:lnSpc>
              <a:spcBef>
                <a:spcPts val="1200"/>
              </a:spcBef>
            </a:pPr>
            <a:r>
              <a:rPr lang="nb-NO" dirty="0"/>
              <a:t>Styringsgruppen består av ledere fra hvert direktorat, </a:t>
            </a:r>
            <a:br>
              <a:rPr lang="nb-NO" dirty="0"/>
            </a:br>
            <a:r>
              <a:rPr lang="nb-NO" dirty="0"/>
              <a:t>og har ansvar for programmet i sin helhet og orienterer departementene om arbeidet gjennom regelmessige møter</a:t>
            </a:r>
          </a:p>
          <a:p>
            <a:pPr algn="ctr">
              <a:lnSpc>
                <a:spcPts val="2200"/>
              </a:lnSpc>
              <a:spcBef>
                <a:spcPts val="1200"/>
              </a:spcBef>
            </a:pPr>
            <a:endParaRPr lang="nb-NO" dirty="0"/>
          </a:p>
        </p:txBody>
      </p:sp>
      <p:cxnSp>
        <p:nvCxnSpPr>
          <p:cNvPr id="5" name="Rett pil 4">
            <a:extLst>
              <a:ext uri="{FF2B5EF4-FFF2-40B4-BE49-F238E27FC236}">
                <a16:creationId xmlns:a16="http://schemas.microsoft.com/office/drawing/2014/main" id="{AD978BD5-7B0D-A342-80E4-4CB938B4714E}"/>
              </a:ext>
            </a:extLst>
          </p:cNvPr>
          <p:cNvCxnSpPr>
            <a:cxnSpLocks/>
          </p:cNvCxnSpPr>
          <p:nvPr/>
        </p:nvCxnSpPr>
        <p:spPr>
          <a:xfrm flipH="1">
            <a:off x="3482646" y="1748344"/>
            <a:ext cx="555571" cy="1"/>
          </a:xfrm>
          <a:prstGeom prst="straightConnector1">
            <a:avLst/>
          </a:prstGeom>
          <a:ln w="25400">
            <a:solidFill>
              <a:schemeClr val="accent6">
                <a:alpha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tt linje 55">
            <a:extLst>
              <a:ext uri="{FF2B5EF4-FFF2-40B4-BE49-F238E27FC236}">
                <a16:creationId xmlns:a16="http://schemas.microsoft.com/office/drawing/2014/main" id="{2B0ADD93-0358-D540-804E-DFEE9F61851D}"/>
              </a:ext>
            </a:extLst>
          </p:cNvPr>
          <p:cNvCxnSpPr>
            <a:cxnSpLocks/>
          </p:cNvCxnSpPr>
          <p:nvPr/>
        </p:nvCxnSpPr>
        <p:spPr>
          <a:xfrm flipH="1">
            <a:off x="6073050" y="1271347"/>
            <a:ext cx="1" cy="279000"/>
          </a:xfrm>
          <a:prstGeom prst="line">
            <a:avLst/>
          </a:prstGeom>
          <a:ln w="12700">
            <a:solidFill>
              <a:schemeClr val="accent6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kstSylinder 56">
            <a:extLst>
              <a:ext uri="{FF2B5EF4-FFF2-40B4-BE49-F238E27FC236}">
                <a16:creationId xmlns:a16="http://schemas.microsoft.com/office/drawing/2014/main" id="{71158637-FBB9-3B4C-90B2-824F1B3F40A8}"/>
              </a:ext>
            </a:extLst>
          </p:cNvPr>
          <p:cNvSpPr txBox="1"/>
          <p:nvPr/>
        </p:nvSpPr>
        <p:spPr>
          <a:xfrm>
            <a:off x="4259263" y="1854289"/>
            <a:ext cx="3670395" cy="272238"/>
          </a:xfrm>
          <a:prstGeom prst="rect">
            <a:avLst/>
          </a:prstGeom>
          <a:noFill/>
        </p:spPr>
        <p:txBody>
          <a:bodyPr wrap="square" tIns="251999" rtlCol="0" anchor="b" anchorCtr="0">
            <a:noAutofit/>
          </a:bodyPr>
          <a:lstStyle/>
          <a:p>
            <a:pPr algn="ctr"/>
            <a:r>
              <a:rPr lang="nb-NO" sz="1200"/>
              <a:t>Representant fra de 5 direktorater – Ledes av Udir</a:t>
            </a:r>
          </a:p>
        </p:txBody>
      </p:sp>
      <p:sp>
        <p:nvSpPr>
          <p:cNvPr id="58" name="TekstSylinder 57">
            <a:extLst>
              <a:ext uri="{FF2B5EF4-FFF2-40B4-BE49-F238E27FC236}">
                <a16:creationId xmlns:a16="http://schemas.microsoft.com/office/drawing/2014/main" id="{63D94827-E5D0-B34A-B3F2-D31A73390D01}"/>
              </a:ext>
            </a:extLst>
          </p:cNvPr>
          <p:cNvSpPr txBox="1"/>
          <p:nvPr/>
        </p:nvSpPr>
        <p:spPr>
          <a:xfrm>
            <a:off x="4566445" y="1625965"/>
            <a:ext cx="3059112" cy="271283"/>
          </a:xfrm>
          <a:prstGeom prst="rect">
            <a:avLst/>
          </a:prstGeom>
          <a:noFill/>
        </p:spPr>
        <p:txBody>
          <a:bodyPr wrap="square" tIns="251999" rtlCol="0" anchor="b" anchorCtr="0">
            <a:noAutofit/>
          </a:bodyPr>
          <a:lstStyle/>
          <a:p>
            <a:pPr algn="ctr"/>
            <a:r>
              <a:rPr lang="nb-NO" sz="1200" b="1"/>
              <a:t>Styringsgruppe</a:t>
            </a:r>
          </a:p>
        </p:txBody>
      </p:sp>
      <p:sp>
        <p:nvSpPr>
          <p:cNvPr id="59" name="TekstSylinder 58">
            <a:extLst>
              <a:ext uri="{FF2B5EF4-FFF2-40B4-BE49-F238E27FC236}">
                <a16:creationId xmlns:a16="http://schemas.microsoft.com/office/drawing/2014/main" id="{AEF82557-9660-154D-B6ED-28D601FAF964}"/>
              </a:ext>
            </a:extLst>
          </p:cNvPr>
          <p:cNvSpPr txBox="1"/>
          <p:nvPr/>
        </p:nvSpPr>
        <p:spPr>
          <a:xfrm>
            <a:off x="4572944" y="826492"/>
            <a:ext cx="3059112" cy="271283"/>
          </a:xfrm>
          <a:prstGeom prst="rect">
            <a:avLst/>
          </a:prstGeom>
          <a:noFill/>
        </p:spPr>
        <p:txBody>
          <a:bodyPr wrap="square" tIns="251999" rtlCol="0" anchor="b" anchorCtr="0">
            <a:noAutofit/>
          </a:bodyPr>
          <a:lstStyle/>
          <a:p>
            <a:pPr algn="ctr"/>
            <a:r>
              <a:rPr lang="nb-NO" b="1">
                <a:solidFill>
                  <a:schemeClr val="tx1">
                    <a:alpha val="0"/>
                  </a:schemeClr>
                </a:solidFill>
              </a:rPr>
              <a:t>Programeier</a:t>
            </a:r>
          </a:p>
        </p:txBody>
      </p:sp>
      <p:sp>
        <p:nvSpPr>
          <p:cNvPr id="60" name="TekstSylinder 59">
            <a:extLst>
              <a:ext uri="{FF2B5EF4-FFF2-40B4-BE49-F238E27FC236}">
                <a16:creationId xmlns:a16="http://schemas.microsoft.com/office/drawing/2014/main" id="{409590F9-0615-3342-8327-5E7748A09AA1}"/>
              </a:ext>
            </a:extLst>
          </p:cNvPr>
          <p:cNvSpPr txBox="1"/>
          <p:nvPr/>
        </p:nvSpPr>
        <p:spPr>
          <a:xfrm>
            <a:off x="5232665" y="2255263"/>
            <a:ext cx="546248" cy="332816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0"/>
              <a:t>Udir</a:t>
            </a:r>
          </a:p>
        </p:txBody>
      </p: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78FADC16-1BAD-B841-86C9-D7B6AA8E303F}"/>
              </a:ext>
            </a:extLst>
          </p:cNvPr>
          <p:cNvSpPr txBox="1"/>
          <p:nvPr/>
        </p:nvSpPr>
        <p:spPr>
          <a:xfrm>
            <a:off x="6368557" y="2255263"/>
            <a:ext cx="531440" cy="332816"/>
          </a:xfrm>
          <a:prstGeom prst="rect">
            <a:avLst/>
          </a:prstGeom>
          <a:solidFill>
            <a:schemeClr val="accent2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0"/>
              <a:t>Bufdir</a:t>
            </a:r>
          </a:p>
        </p:txBody>
      </p:sp>
      <p:sp>
        <p:nvSpPr>
          <p:cNvPr id="62" name="TekstSylinder 61">
            <a:extLst>
              <a:ext uri="{FF2B5EF4-FFF2-40B4-BE49-F238E27FC236}">
                <a16:creationId xmlns:a16="http://schemas.microsoft.com/office/drawing/2014/main" id="{01B54837-943E-C643-942F-990ED48F7722}"/>
              </a:ext>
            </a:extLst>
          </p:cNvPr>
          <p:cNvSpPr txBox="1"/>
          <p:nvPr/>
        </p:nvSpPr>
        <p:spPr>
          <a:xfrm>
            <a:off x="6923710" y="2255264"/>
            <a:ext cx="553802" cy="332816"/>
          </a:xfrm>
          <a:prstGeom prst="rect">
            <a:avLst/>
          </a:prstGeom>
          <a:solidFill>
            <a:schemeClr val="accent5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0"/>
              <a:t>AVdir</a:t>
            </a:r>
          </a:p>
        </p:txBody>
      </p:sp>
      <p:sp>
        <p:nvSpPr>
          <p:cNvPr id="63" name="TekstSylinder 62">
            <a:extLst>
              <a:ext uri="{FF2B5EF4-FFF2-40B4-BE49-F238E27FC236}">
                <a16:creationId xmlns:a16="http://schemas.microsoft.com/office/drawing/2014/main" id="{9E405B91-931F-A34E-BBD5-E9C9B648DD30}"/>
              </a:ext>
            </a:extLst>
          </p:cNvPr>
          <p:cNvSpPr txBox="1"/>
          <p:nvPr/>
        </p:nvSpPr>
        <p:spPr>
          <a:xfrm>
            <a:off x="4660134" y="2255263"/>
            <a:ext cx="548818" cy="332816"/>
          </a:xfrm>
          <a:prstGeom prst="rect">
            <a:avLst/>
          </a:prstGeom>
          <a:solidFill>
            <a:schemeClr val="accent4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0"/>
              <a:t>Hdir</a:t>
            </a:r>
          </a:p>
        </p:txBody>
      </p:sp>
      <p:sp>
        <p:nvSpPr>
          <p:cNvPr id="64" name="TekstSylinder 63">
            <a:extLst>
              <a:ext uri="{FF2B5EF4-FFF2-40B4-BE49-F238E27FC236}">
                <a16:creationId xmlns:a16="http://schemas.microsoft.com/office/drawing/2014/main" id="{018D54C7-8317-BB4D-8B6B-E7D0F041D388}"/>
              </a:ext>
            </a:extLst>
          </p:cNvPr>
          <p:cNvSpPr txBox="1"/>
          <p:nvPr/>
        </p:nvSpPr>
        <p:spPr>
          <a:xfrm>
            <a:off x="5802626" y="2255263"/>
            <a:ext cx="542218" cy="332816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0" dirty="0" err="1"/>
              <a:t>IMDi</a:t>
            </a:r>
            <a:endParaRPr lang="nb-NO" sz="1000" dirty="0"/>
          </a:p>
        </p:txBody>
      </p:sp>
      <p:sp>
        <p:nvSpPr>
          <p:cNvPr id="66" name="TekstSylinder 65">
            <a:extLst>
              <a:ext uri="{FF2B5EF4-FFF2-40B4-BE49-F238E27FC236}">
                <a16:creationId xmlns:a16="http://schemas.microsoft.com/office/drawing/2014/main" id="{EE81CAC9-2E1E-F948-906A-A728BB675378}"/>
              </a:ext>
            </a:extLst>
          </p:cNvPr>
          <p:cNvSpPr txBox="1"/>
          <p:nvPr/>
        </p:nvSpPr>
        <p:spPr>
          <a:xfrm>
            <a:off x="4257772" y="736280"/>
            <a:ext cx="3671887" cy="254625"/>
          </a:xfrm>
          <a:prstGeom prst="rect">
            <a:avLst/>
          </a:prstGeom>
          <a:noFill/>
        </p:spPr>
        <p:txBody>
          <a:bodyPr wrap="square" tIns="0" rtlCol="0" anchor="t" anchorCtr="0">
            <a:noAutofit/>
          </a:bodyPr>
          <a:lstStyle/>
          <a:p>
            <a:pPr algn="ctr"/>
            <a:r>
              <a:rPr lang="nb-NO" sz="1200" b="1"/>
              <a:t>Programeiere</a:t>
            </a:r>
          </a:p>
        </p:txBody>
      </p:sp>
      <p:sp>
        <p:nvSpPr>
          <p:cNvPr id="67" name="TekstSylinder 66">
            <a:extLst>
              <a:ext uri="{FF2B5EF4-FFF2-40B4-BE49-F238E27FC236}">
                <a16:creationId xmlns:a16="http://schemas.microsoft.com/office/drawing/2014/main" id="{6E38E4E7-BC22-9543-91F5-0DBD75C80CE0}"/>
              </a:ext>
            </a:extLst>
          </p:cNvPr>
          <p:cNvSpPr txBox="1"/>
          <p:nvPr/>
        </p:nvSpPr>
        <p:spPr>
          <a:xfrm>
            <a:off x="5845920" y="996940"/>
            <a:ext cx="137949" cy="96406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400">
                <a:solidFill>
                  <a:schemeClr val="tx1">
                    <a:alpha val="0"/>
                  </a:schemeClr>
                </a:solidFill>
              </a:rPr>
              <a:t>Udir</a:t>
            </a:r>
          </a:p>
        </p:txBody>
      </p:sp>
      <p:sp>
        <p:nvSpPr>
          <p:cNvPr id="68" name="TekstSylinder 67">
            <a:extLst>
              <a:ext uri="{FF2B5EF4-FFF2-40B4-BE49-F238E27FC236}">
                <a16:creationId xmlns:a16="http://schemas.microsoft.com/office/drawing/2014/main" id="{F42FB3BA-1B04-8A43-B860-053F2F966680}"/>
              </a:ext>
            </a:extLst>
          </p:cNvPr>
          <p:cNvSpPr txBox="1"/>
          <p:nvPr/>
        </p:nvSpPr>
        <p:spPr>
          <a:xfrm>
            <a:off x="6191806" y="995624"/>
            <a:ext cx="139832" cy="97722"/>
          </a:xfrm>
          <a:prstGeom prst="rect">
            <a:avLst/>
          </a:prstGeom>
          <a:solidFill>
            <a:schemeClr val="accent2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400">
                <a:solidFill>
                  <a:schemeClr val="tx1">
                    <a:alpha val="0"/>
                  </a:schemeClr>
                </a:solidFill>
              </a:rPr>
              <a:t>Bufdir</a:t>
            </a:r>
          </a:p>
        </p:txBody>
      </p:sp>
      <p:sp>
        <p:nvSpPr>
          <p:cNvPr id="70" name="TekstSylinder 69">
            <a:extLst>
              <a:ext uri="{FF2B5EF4-FFF2-40B4-BE49-F238E27FC236}">
                <a16:creationId xmlns:a16="http://schemas.microsoft.com/office/drawing/2014/main" id="{D5D0C821-413A-9147-AEC7-588C63DC3FAE}"/>
              </a:ext>
            </a:extLst>
          </p:cNvPr>
          <p:cNvSpPr txBox="1"/>
          <p:nvPr/>
        </p:nvSpPr>
        <p:spPr>
          <a:xfrm>
            <a:off x="6366186" y="995624"/>
            <a:ext cx="139832" cy="97722"/>
          </a:xfrm>
          <a:prstGeom prst="rect">
            <a:avLst/>
          </a:prstGeom>
          <a:solidFill>
            <a:schemeClr val="accent5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400">
                <a:solidFill>
                  <a:schemeClr val="tx1">
                    <a:alpha val="0"/>
                  </a:schemeClr>
                </a:solidFill>
              </a:rPr>
              <a:t>AVdir</a:t>
            </a:r>
          </a:p>
        </p:txBody>
      </p:sp>
      <p:sp>
        <p:nvSpPr>
          <p:cNvPr id="71" name="TekstSylinder 70">
            <a:extLst>
              <a:ext uri="{FF2B5EF4-FFF2-40B4-BE49-F238E27FC236}">
                <a16:creationId xmlns:a16="http://schemas.microsoft.com/office/drawing/2014/main" id="{BF4EFA8B-9897-B147-A5E6-397B9D87A51F}"/>
              </a:ext>
            </a:extLst>
          </p:cNvPr>
          <p:cNvSpPr txBox="1"/>
          <p:nvPr/>
        </p:nvSpPr>
        <p:spPr>
          <a:xfrm>
            <a:off x="5673425" y="998376"/>
            <a:ext cx="137055" cy="95781"/>
          </a:xfrm>
          <a:prstGeom prst="rect">
            <a:avLst/>
          </a:prstGeom>
          <a:solidFill>
            <a:schemeClr val="accent4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400">
                <a:solidFill>
                  <a:schemeClr val="tx1">
                    <a:alpha val="0"/>
                  </a:schemeClr>
                </a:solidFill>
              </a:rPr>
              <a:t>Hdir</a:t>
            </a:r>
          </a:p>
        </p:txBody>
      </p:sp>
      <p:sp>
        <p:nvSpPr>
          <p:cNvPr id="72" name="TekstSylinder 71">
            <a:extLst>
              <a:ext uri="{FF2B5EF4-FFF2-40B4-BE49-F238E27FC236}">
                <a16:creationId xmlns:a16="http://schemas.microsoft.com/office/drawing/2014/main" id="{6459DA33-33C5-2940-875E-C6E27D2B2B61}"/>
              </a:ext>
            </a:extLst>
          </p:cNvPr>
          <p:cNvSpPr txBox="1"/>
          <p:nvPr/>
        </p:nvSpPr>
        <p:spPr>
          <a:xfrm>
            <a:off x="6019309" y="996940"/>
            <a:ext cx="137949" cy="96406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400">
                <a:solidFill>
                  <a:schemeClr val="tx1">
                    <a:alpha val="0"/>
                  </a:schemeClr>
                </a:solidFill>
              </a:rPr>
              <a:t>IMdi</a:t>
            </a:r>
          </a:p>
        </p:txBody>
      </p:sp>
      <p:sp>
        <p:nvSpPr>
          <p:cNvPr id="39" name="TekstSylinder 38">
            <a:extLst>
              <a:ext uri="{FF2B5EF4-FFF2-40B4-BE49-F238E27FC236}">
                <a16:creationId xmlns:a16="http://schemas.microsoft.com/office/drawing/2014/main" id="{A12ED805-8895-2544-9DE0-B7B87D5A3CB0}"/>
              </a:ext>
            </a:extLst>
          </p:cNvPr>
          <p:cNvSpPr txBox="1"/>
          <p:nvPr/>
        </p:nvSpPr>
        <p:spPr>
          <a:xfrm>
            <a:off x="875225" y="1552448"/>
            <a:ext cx="492912" cy="327600"/>
          </a:xfrm>
          <a:prstGeom prst="rect">
            <a:avLst/>
          </a:prstGeom>
          <a:solidFill>
            <a:schemeClr val="accent4">
              <a:alpha val="0"/>
            </a:schemeClr>
          </a:solidFill>
          <a:ln>
            <a:noFill/>
          </a:ln>
        </p:spPr>
        <p:txBody>
          <a:bodyPr wrap="square" tIns="54000" bIns="46800" rtlCol="0" anchor="ctr" anchorCtr="0">
            <a:noAutofit/>
          </a:bodyPr>
          <a:lstStyle/>
          <a:p>
            <a:pPr algn="ctr"/>
            <a:r>
              <a:rPr lang="nb-NO" sz="400" b="1">
                <a:solidFill>
                  <a:schemeClr val="bg1">
                    <a:alpha val="0"/>
                  </a:schemeClr>
                </a:solidFill>
              </a:rPr>
              <a:t>Helse- og</a:t>
            </a:r>
          </a:p>
          <a:p>
            <a:pPr algn="ctr"/>
            <a:r>
              <a:rPr lang="nb-NO" sz="400" b="1">
                <a:solidFill>
                  <a:schemeClr val="bg1">
                    <a:alpha val="0"/>
                  </a:schemeClr>
                </a:solidFill>
              </a:rPr>
              <a:t>omsorgsdepartementet</a:t>
            </a: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580D5323-E835-CC4C-893E-58C5C27CB000}"/>
              </a:ext>
            </a:extLst>
          </p:cNvPr>
          <p:cNvSpPr txBox="1"/>
          <p:nvPr/>
        </p:nvSpPr>
        <p:spPr>
          <a:xfrm>
            <a:off x="1381025" y="1552448"/>
            <a:ext cx="524461" cy="327600"/>
          </a:xfrm>
          <a:prstGeom prst="rect">
            <a:avLst/>
          </a:prstGeom>
          <a:solidFill>
            <a:schemeClr val="accent3">
              <a:alpha val="0"/>
            </a:schemeClr>
          </a:solidFill>
          <a:ln>
            <a:noFill/>
          </a:ln>
        </p:spPr>
        <p:txBody>
          <a:bodyPr wrap="square" tIns="54000" bIns="46800" rtlCol="0" anchor="ctr" anchorCtr="0">
            <a:noAutofit/>
          </a:bodyPr>
          <a:lstStyle/>
          <a:p>
            <a:pPr algn="ctr"/>
            <a:r>
              <a:rPr lang="nb-NO" sz="400" b="1">
                <a:solidFill>
                  <a:schemeClr val="bg1">
                    <a:alpha val="0"/>
                  </a:schemeClr>
                </a:solidFill>
              </a:rPr>
              <a:t>Kunnskapsdepartementet</a:t>
            </a:r>
          </a:p>
        </p:txBody>
      </p:sp>
      <p:sp>
        <p:nvSpPr>
          <p:cNvPr id="41" name="TekstSylinder 40">
            <a:extLst>
              <a:ext uri="{FF2B5EF4-FFF2-40B4-BE49-F238E27FC236}">
                <a16:creationId xmlns:a16="http://schemas.microsoft.com/office/drawing/2014/main" id="{3E6D55ED-B611-864C-8412-7E4EE6CB758E}"/>
              </a:ext>
            </a:extLst>
          </p:cNvPr>
          <p:cNvSpPr txBox="1"/>
          <p:nvPr/>
        </p:nvSpPr>
        <p:spPr>
          <a:xfrm>
            <a:off x="1949922" y="1552448"/>
            <a:ext cx="492912" cy="327600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txBody>
          <a:bodyPr wrap="square" tIns="54000" bIns="46800" rtlCol="0" anchor="ctr" anchorCtr="0">
            <a:noAutofit/>
          </a:bodyPr>
          <a:lstStyle/>
          <a:p>
            <a:pPr algn="ctr"/>
            <a:r>
              <a:rPr lang="nb-NO" sz="400" b="1">
                <a:solidFill>
                  <a:schemeClr val="bg1">
                    <a:alpha val="0"/>
                  </a:schemeClr>
                </a:solidFill>
              </a:rPr>
              <a:t>Barne- og likestillings-departementet</a:t>
            </a:r>
          </a:p>
        </p:txBody>
      </p:sp>
      <p:sp>
        <p:nvSpPr>
          <p:cNvPr id="42" name="TekstSylinder 41">
            <a:extLst>
              <a:ext uri="{FF2B5EF4-FFF2-40B4-BE49-F238E27FC236}">
                <a16:creationId xmlns:a16="http://schemas.microsoft.com/office/drawing/2014/main" id="{A3145D99-06ED-1D4B-9AF4-6F231FF403B6}"/>
              </a:ext>
            </a:extLst>
          </p:cNvPr>
          <p:cNvSpPr txBox="1"/>
          <p:nvPr/>
        </p:nvSpPr>
        <p:spPr>
          <a:xfrm>
            <a:off x="2487270" y="1552360"/>
            <a:ext cx="492912" cy="327600"/>
          </a:xfrm>
          <a:prstGeom prst="rect">
            <a:avLst/>
          </a:prstGeom>
          <a:solidFill>
            <a:schemeClr val="accent5">
              <a:alpha val="0"/>
            </a:schemeClr>
          </a:solidFill>
          <a:ln>
            <a:noFill/>
          </a:ln>
        </p:spPr>
        <p:txBody>
          <a:bodyPr wrap="square" tIns="54000" bIns="46800" rtlCol="0" anchor="ctr" anchorCtr="0">
            <a:noAutofit/>
          </a:bodyPr>
          <a:lstStyle/>
          <a:p>
            <a:pPr algn="ctr"/>
            <a:r>
              <a:rPr lang="nb-NO" sz="400" b="1">
                <a:solidFill>
                  <a:schemeClr val="bg1">
                    <a:alpha val="0"/>
                  </a:schemeClr>
                </a:solidFill>
              </a:rPr>
              <a:t>Arbeids- og sosial-departementet</a:t>
            </a:r>
          </a:p>
        </p:txBody>
      </p:sp>
      <p:sp>
        <p:nvSpPr>
          <p:cNvPr id="43" name="TekstSylinder 42">
            <a:extLst>
              <a:ext uri="{FF2B5EF4-FFF2-40B4-BE49-F238E27FC236}">
                <a16:creationId xmlns:a16="http://schemas.microsoft.com/office/drawing/2014/main" id="{B45C0212-5309-554D-BAEA-EABD768244E2}"/>
              </a:ext>
            </a:extLst>
          </p:cNvPr>
          <p:cNvSpPr txBox="1"/>
          <p:nvPr/>
        </p:nvSpPr>
        <p:spPr>
          <a:xfrm>
            <a:off x="875225" y="1544880"/>
            <a:ext cx="492912" cy="327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tIns="54000" bIns="46800" rtlCol="0" anchor="ctr" anchorCtr="0">
            <a:noAutofit/>
          </a:bodyPr>
          <a:lstStyle/>
          <a:p>
            <a:pPr algn="ctr"/>
            <a:r>
              <a:rPr lang="nb-NO" sz="1000">
                <a:solidFill>
                  <a:schemeClr val="bg1"/>
                </a:solidFill>
              </a:rPr>
              <a:t>HOD</a:t>
            </a:r>
          </a:p>
        </p:txBody>
      </p:sp>
      <p:sp>
        <p:nvSpPr>
          <p:cNvPr id="44" name="TekstSylinder 43">
            <a:extLst>
              <a:ext uri="{FF2B5EF4-FFF2-40B4-BE49-F238E27FC236}">
                <a16:creationId xmlns:a16="http://schemas.microsoft.com/office/drawing/2014/main" id="{9B777086-2D21-764E-9049-777DB42C99C5}"/>
              </a:ext>
            </a:extLst>
          </p:cNvPr>
          <p:cNvSpPr txBox="1"/>
          <p:nvPr/>
        </p:nvSpPr>
        <p:spPr>
          <a:xfrm>
            <a:off x="1412573" y="1544790"/>
            <a:ext cx="492913" cy="327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tIns="54000" bIns="46800" rtlCol="0" anchor="ctr" anchorCtr="0">
            <a:noAutofit/>
          </a:bodyPr>
          <a:lstStyle/>
          <a:p>
            <a:pPr algn="ctr"/>
            <a:r>
              <a:rPr lang="nb-NO" sz="1000">
                <a:solidFill>
                  <a:schemeClr val="bg1"/>
                </a:solidFill>
              </a:rPr>
              <a:t>KD</a:t>
            </a:r>
          </a:p>
        </p:txBody>
      </p:sp>
      <p:sp>
        <p:nvSpPr>
          <p:cNvPr id="45" name="TekstSylinder 44">
            <a:extLst>
              <a:ext uri="{FF2B5EF4-FFF2-40B4-BE49-F238E27FC236}">
                <a16:creationId xmlns:a16="http://schemas.microsoft.com/office/drawing/2014/main" id="{0DB550E6-0F0E-9B41-A256-D66DE432D7F8}"/>
              </a:ext>
            </a:extLst>
          </p:cNvPr>
          <p:cNvSpPr txBox="1"/>
          <p:nvPr/>
        </p:nvSpPr>
        <p:spPr>
          <a:xfrm>
            <a:off x="1949922" y="1544879"/>
            <a:ext cx="492912" cy="32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tIns="54000" bIns="46800" rtlCol="0" anchor="ctr" anchorCtr="0">
            <a:noAutofit/>
          </a:bodyPr>
          <a:lstStyle/>
          <a:p>
            <a:pPr algn="ctr"/>
            <a:r>
              <a:rPr lang="nb-NO" sz="1000">
                <a:solidFill>
                  <a:schemeClr val="bg1"/>
                </a:solidFill>
              </a:rPr>
              <a:t>BLD</a:t>
            </a:r>
          </a:p>
        </p:txBody>
      </p:sp>
      <p:sp>
        <p:nvSpPr>
          <p:cNvPr id="46" name="TekstSylinder 45">
            <a:extLst>
              <a:ext uri="{FF2B5EF4-FFF2-40B4-BE49-F238E27FC236}">
                <a16:creationId xmlns:a16="http://schemas.microsoft.com/office/drawing/2014/main" id="{C3011DA3-07C2-154B-81DE-970341C21306}"/>
              </a:ext>
            </a:extLst>
          </p:cNvPr>
          <p:cNvSpPr txBox="1"/>
          <p:nvPr/>
        </p:nvSpPr>
        <p:spPr>
          <a:xfrm>
            <a:off x="2487270" y="1544791"/>
            <a:ext cx="492912" cy="327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tIns="54000" bIns="46800" rtlCol="0" anchor="ctr" anchorCtr="0">
            <a:noAutofit/>
          </a:bodyPr>
          <a:lstStyle/>
          <a:p>
            <a:pPr algn="ctr"/>
            <a:r>
              <a:rPr lang="nb-NO" sz="1000">
                <a:solidFill>
                  <a:schemeClr val="bg1"/>
                </a:solidFill>
              </a:rPr>
              <a:t>ASD</a:t>
            </a:r>
          </a:p>
        </p:txBody>
      </p:sp>
      <p:sp>
        <p:nvSpPr>
          <p:cNvPr id="47" name="TekstSylinder 46">
            <a:extLst>
              <a:ext uri="{FF2B5EF4-FFF2-40B4-BE49-F238E27FC236}">
                <a16:creationId xmlns:a16="http://schemas.microsoft.com/office/drawing/2014/main" id="{F89B8AC7-C088-034B-B39D-D910889582D9}"/>
              </a:ext>
            </a:extLst>
          </p:cNvPr>
          <p:cNvSpPr txBox="1"/>
          <p:nvPr/>
        </p:nvSpPr>
        <p:spPr>
          <a:xfrm>
            <a:off x="623262" y="1028833"/>
            <a:ext cx="2638337" cy="271283"/>
          </a:xfrm>
          <a:prstGeom prst="rect">
            <a:avLst/>
          </a:prstGeom>
          <a:noFill/>
        </p:spPr>
        <p:txBody>
          <a:bodyPr wrap="square" tIns="251999" rtlCol="0" anchor="b" anchorCtr="0">
            <a:noAutofit/>
          </a:bodyPr>
          <a:lstStyle/>
          <a:p>
            <a:pPr algn="ctr"/>
            <a:r>
              <a:rPr lang="nb-NO" sz="1200" b="1"/>
              <a:t>Oppdragsgiver</a:t>
            </a:r>
          </a:p>
          <a:p>
            <a:pPr algn="ctr"/>
            <a:r>
              <a:rPr lang="nb-NO" sz="1200"/>
              <a:t>Departementenes arbeidsgruppe</a:t>
            </a:r>
          </a:p>
        </p:txBody>
      </p:sp>
    </p:spTree>
    <p:extLst>
      <p:ext uri="{BB962C8B-B14F-4D97-AF65-F5344CB8AC3E}">
        <p14:creationId xmlns:p14="http://schemas.microsoft.com/office/powerpoint/2010/main" val="42878178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ktangel 81">
            <a:extLst>
              <a:ext uri="{FF2B5EF4-FFF2-40B4-BE49-F238E27FC236}">
                <a16:creationId xmlns:a16="http://schemas.microsoft.com/office/drawing/2014/main" id="{1A45546C-DF22-6D45-AAD5-883B442CAA8D}"/>
              </a:ext>
            </a:extLst>
          </p:cNvPr>
          <p:cNvSpPr/>
          <p:nvPr/>
        </p:nvSpPr>
        <p:spPr>
          <a:xfrm>
            <a:off x="4870546" y="3089144"/>
            <a:ext cx="2447829" cy="116853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737F1A8E-E0FF-FA4F-B4E3-D40CD295CF81}"/>
              </a:ext>
            </a:extLst>
          </p:cNvPr>
          <p:cNvSpPr/>
          <p:nvPr/>
        </p:nvSpPr>
        <p:spPr>
          <a:xfrm>
            <a:off x="5277745" y="614079"/>
            <a:ext cx="1648276" cy="65433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1C99D8AA-C81C-BC46-BB55-651EB73AD110}"/>
              </a:ext>
            </a:extLst>
          </p:cNvPr>
          <p:cNvSpPr/>
          <p:nvPr/>
        </p:nvSpPr>
        <p:spPr>
          <a:xfrm>
            <a:off x="7802121" y="3358400"/>
            <a:ext cx="1688369" cy="61547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E2B1C1C3-021B-7847-B223-332027A77DD1}"/>
              </a:ext>
            </a:extLst>
          </p:cNvPr>
          <p:cNvSpPr/>
          <p:nvPr/>
        </p:nvSpPr>
        <p:spPr>
          <a:xfrm>
            <a:off x="4259263" y="1553779"/>
            <a:ext cx="3670395" cy="124755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7" name="Rektangel 96">
            <a:extLst>
              <a:ext uri="{FF2B5EF4-FFF2-40B4-BE49-F238E27FC236}">
                <a16:creationId xmlns:a16="http://schemas.microsoft.com/office/drawing/2014/main" id="{82E2EDB3-F9EC-AC47-A7B1-5953E6F78F9A}"/>
              </a:ext>
            </a:extLst>
          </p:cNvPr>
          <p:cNvSpPr/>
          <p:nvPr/>
        </p:nvSpPr>
        <p:spPr>
          <a:xfrm>
            <a:off x="623263" y="614079"/>
            <a:ext cx="2638337" cy="156256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9" name="TekstSylinder 68">
            <a:extLst>
              <a:ext uri="{FF2B5EF4-FFF2-40B4-BE49-F238E27FC236}">
                <a16:creationId xmlns:a16="http://schemas.microsoft.com/office/drawing/2014/main" id="{9FEEA260-617F-B846-AA1B-6D333B6540B5}"/>
              </a:ext>
            </a:extLst>
          </p:cNvPr>
          <p:cNvSpPr txBox="1"/>
          <p:nvPr/>
        </p:nvSpPr>
        <p:spPr>
          <a:xfrm>
            <a:off x="1223963" y="5023243"/>
            <a:ext cx="9767887" cy="421796"/>
          </a:xfrm>
          <a:prstGeom prst="rect">
            <a:avLst/>
          </a:prstGeom>
          <a:noFill/>
        </p:spPr>
        <p:txBody>
          <a:bodyPr wrap="square" tIns="251999" rtlCol="0" anchor="b" anchorCtr="0">
            <a:noAutofit/>
          </a:bodyPr>
          <a:lstStyle/>
          <a:p>
            <a:pPr algn="ctr"/>
            <a:endParaRPr lang="nb-NO" sz="2400" b="1"/>
          </a:p>
        </p:txBody>
      </p:sp>
      <p:sp>
        <p:nvSpPr>
          <p:cNvPr id="83" name="TekstSylinder 82">
            <a:extLst>
              <a:ext uri="{FF2B5EF4-FFF2-40B4-BE49-F238E27FC236}">
                <a16:creationId xmlns:a16="http://schemas.microsoft.com/office/drawing/2014/main" id="{DF20A716-5CC9-6A4E-973C-F98D8EF67FD1}"/>
              </a:ext>
            </a:extLst>
          </p:cNvPr>
          <p:cNvSpPr txBox="1"/>
          <p:nvPr/>
        </p:nvSpPr>
        <p:spPr>
          <a:xfrm>
            <a:off x="3041651" y="5173165"/>
            <a:ext cx="6115050" cy="2564501"/>
          </a:xfrm>
          <a:prstGeom prst="rect">
            <a:avLst/>
          </a:prstGeom>
          <a:noFill/>
        </p:spPr>
        <p:txBody>
          <a:bodyPr wrap="square" tIns="0" rtlCol="0" anchor="t" anchorCtr="0">
            <a:noAutofit/>
          </a:bodyPr>
          <a:lstStyle/>
          <a:p>
            <a:pPr algn="ctr">
              <a:lnSpc>
                <a:spcPts val="2200"/>
              </a:lnSpc>
              <a:spcBef>
                <a:spcPts val="1200"/>
              </a:spcBef>
            </a:pPr>
            <a:r>
              <a:rPr lang="nb-NO" dirty="0" err="1"/>
              <a:t>Programsekreteriatet</a:t>
            </a:r>
            <a:r>
              <a:rPr lang="nb-NO" dirty="0"/>
              <a:t> har ansvar for den daglige driften og utviklingen i 0–24-samarbeidet. </a:t>
            </a:r>
            <a:br>
              <a:rPr lang="nb-NO" dirty="0"/>
            </a:br>
            <a:r>
              <a:rPr lang="nb-NO" dirty="0"/>
              <a:t>Alle 5 direktorater er representert, ledes av </a:t>
            </a:r>
            <a:r>
              <a:rPr lang="nb-NO" dirty="0" err="1"/>
              <a:t>Udir</a:t>
            </a:r>
            <a:r>
              <a:rPr lang="nb-NO" dirty="0"/>
              <a:t>.</a:t>
            </a:r>
          </a:p>
        </p:txBody>
      </p:sp>
      <p:cxnSp>
        <p:nvCxnSpPr>
          <p:cNvPr id="56" name="Rett linje 55">
            <a:extLst>
              <a:ext uri="{FF2B5EF4-FFF2-40B4-BE49-F238E27FC236}">
                <a16:creationId xmlns:a16="http://schemas.microsoft.com/office/drawing/2014/main" id="{2B0ADD93-0358-D540-804E-DFEE9F61851D}"/>
              </a:ext>
            </a:extLst>
          </p:cNvPr>
          <p:cNvCxnSpPr>
            <a:cxnSpLocks/>
          </p:cNvCxnSpPr>
          <p:nvPr/>
        </p:nvCxnSpPr>
        <p:spPr>
          <a:xfrm flipH="1">
            <a:off x="6073051" y="1271347"/>
            <a:ext cx="1" cy="282432"/>
          </a:xfrm>
          <a:prstGeom prst="line">
            <a:avLst/>
          </a:prstGeom>
          <a:ln w="12700">
            <a:solidFill>
              <a:schemeClr val="accent6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kstSylinder 58">
            <a:extLst>
              <a:ext uri="{FF2B5EF4-FFF2-40B4-BE49-F238E27FC236}">
                <a16:creationId xmlns:a16="http://schemas.microsoft.com/office/drawing/2014/main" id="{AEF82557-9660-154D-B6ED-28D601FAF964}"/>
              </a:ext>
            </a:extLst>
          </p:cNvPr>
          <p:cNvSpPr txBox="1"/>
          <p:nvPr/>
        </p:nvSpPr>
        <p:spPr>
          <a:xfrm>
            <a:off x="4572944" y="826492"/>
            <a:ext cx="3059112" cy="271283"/>
          </a:xfrm>
          <a:prstGeom prst="rect">
            <a:avLst/>
          </a:prstGeom>
          <a:noFill/>
        </p:spPr>
        <p:txBody>
          <a:bodyPr wrap="square" tIns="251999" rtlCol="0" anchor="b" anchorCtr="0">
            <a:noAutofit/>
          </a:bodyPr>
          <a:lstStyle/>
          <a:p>
            <a:pPr algn="ctr"/>
            <a:r>
              <a:rPr lang="nb-NO" b="1">
                <a:solidFill>
                  <a:schemeClr val="tx1">
                    <a:alpha val="0"/>
                  </a:schemeClr>
                </a:solidFill>
              </a:rPr>
              <a:t>Programeier</a:t>
            </a:r>
          </a:p>
        </p:txBody>
      </p:sp>
      <p:sp>
        <p:nvSpPr>
          <p:cNvPr id="66" name="TekstSylinder 65">
            <a:extLst>
              <a:ext uri="{FF2B5EF4-FFF2-40B4-BE49-F238E27FC236}">
                <a16:creationId xmlns:a16="http://schemas.microsoft.com/office/drawing/2014/main" id="{EE81CAC9-2E1E-F948-906A-A728BB675378}"/>
              </a:ext>
            </a:extLst>
          </p:cNvPr>
          <p:cNvSpPr txBox="1"/>
          <p:nvPr/>
        </p:nvSpPr>
        <p:spPr>
          <a:xfrm>
            <a:off x="4257772" y="736280"/>
            <a:ext cx="3671887" cy="254625"/>
          </a:xfrm>
          <a:prstGeom prst="rect">
            <a:avLst/>
          </a:prstGeom>
          <a:noFill/>
        </p:spPr>
        <p:txBody>
          <a:bodyPr wrap="square" tIns="0" rtlCol="0" anchor="t" anchorCtr="0">
            <a:noAutofit/>
          </a:bodyPr>
          <a:lstStyle/>
          <a:p>
            <a:pPr algn="ctr"/>
            <a:r>
              <a:rPr lang="nb-NO" sz="1200" b="1" dirty="0"/>
              <a:t>Programeiere</a:t>
            </a:r>
          </a:p>
        </p:txBody>
      </p:sp>
      <p:sp>
        <p:nvSpPr>
          <p:cNvPr id="48" name="TekstSylinder 47">
            <a:extLst>
              <a:ext uri="{FF2B5EF4-FFF2-40B4-BE49-F238E27FC236}">
                <a16:creationId xmlns:a16="http://schemas.microsoft.com/office/drawing/2014/main" id="{7E802384-F852-4143-B4D5-DA6DA9F57809}"/>
              </a:ext>
            </a:extLst>
          </p:cNvPr>
          <p:cNvSpPr txBox="1"/>
          <p:nvPr/>
        </p:nvSpPr>
        <p:spPr>
          <a:xfrm>
            <a:off x="7802121" y="3412496"/>
            <a:ext cx="1688369" cy="271283"/>
          </a:xfrm>
          <a:prstGeom prst="rect">
            <a:avLst/>
          </a:prstGeom>
          <a:noFill/>
        </p:spPr>
        <p:txBody>
          <a:bodyPr wrap="square" tIns="251999" rtlCol="0" anchor="b" anchorCtr="0">
            <a:noAutofit/>
          </a:bodyPr>
          <a:lstStyle/>
          <a:p>
            <a:pPr algn="ctr"/>
            <a:r>
              <a:rPr lang="nb-NO" sz="1200" b="1"/>
              <a:t>Kommunikasjon</a:t>
            </a:r>
          </a:p>
        </p:txBody>
      </p:sp>
      <p:cxnSp>
        <p:nvCxnSpPr>
          <p:cNvPr id="49" name="Rett linje 48">
            <a:extLst>
              <a:ext uri="{FF2B5EF4-FFF2-40B4-BE49-F238E27FC236}">
                <a16:creationId xmlns:a16="http://schemas.microsoft.com/office/drawing/2014/main" id="{4D153985-BB2F-E940-9B2C-B240EACF3A94}"/>
              </a:ext>
            </a:extLst>
          </p:cNvPr>
          <p:cNvCxnSpPr>
            <a:cxnSpLocks/>
            <a:stCxn id="74" idx="2"/>
            <a:endCxn id="82" idx="0"/>
          </p:cNvCxnSpPr>
          <p:nvPr/>
        </p:nvCxnSpPr>
        <p:spPr>
          <a:xfrm>
            <a:off x="6094461" y="2801334"/>
            <a:ext cx="0" cy="287810"/>
          </a:xfrm>
          <a:prstGeom prst="line">
            <a:avLst/>
          </a:prstGeom>
          <a:ln w="12700">
            <a:solidFill>
              <a:schemeClr val="accent6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kstSylinder 49">
            <a:extLst>
              <a:ext uri="{FF2B5EF4-FFF2-40B4-BE49-F238E27FC236}">
                <a16:creationId xmlns:a16="http://schemas.microsoft.com/office/drawing/2014/main" id="{7A89CC86-5750-CD40-97B7-682D555E0F2A}"/>
              </a:ext>
            </a:extLst>
          </p:cNvPr>
          <p:cNvSpPr txBox="1"/>
          <p:nvPr/>
        </p:nvSpPr>
        <p:spPr>
          <a:xfrm>
            <a:off x="5846813" y="3995875"/>
            <a:ext cx="141715" cy="99075"/>
          </a:xfrm>
          <a:prstGeom prst="rect">
            <a:avLst/>
          </a:prstGeom>
          <a:solidFill>
            <a:schemeClr val="accent3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">
                <a:solidFill>
                  <a:schemeClr val="tx1">
                    <a:alpha val="0"/>
                  </a:schemeClr>
                </a:solidFill>
              </a:rPr>
              <a:t>Udir</a:t>
            </a:r>
          </a:p>
        </p:txBody>
      </p:sp>
      <p:sp>
        <p:nvSpPr>
          <p:cNvPr id="51" name="TekstSylinder 50">
            <a:extLst>
              <a:ext uri="{FF2B5EF4-FFF2-40B4-BE49-F238E27FC236}">
                <a16:creationId xmlns:a16="http://schemas.microsoft.com/office/drawing/2014/main" id="{F5B034A7-8D53-FE48-A874-DEFA15029A5E}"/>
              </a:ext>
            </a:extLst>
          </p:cNvPr>
          <p:cNvSpPr txBox="1"/>
          <p:nvPr/>
        </p:nvSpPr>
        <p:spPr>
          <a:xfrm>
            <a:off x="6191805" y="3995875"/>
            <a:ext cx="141715" cy="99075"/>
          </a:xfrm>
          <a:prstGeom prst="rect">
            <a:avLst/>
          </a:prstGeom>
          <a:solidFill>
            <a:schemeClr val="accent2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">
                <a:solidFill>
                  <a:schemeClr val="tx1">
                    <a:alpha val="0"/>
                  </a:schemeClr>
                </a:solidFill>
              </a:rPr>
              <a:t>Bufdir</a:t>
            </a:r>
          </a:p>
        </p:txBody>
      </p:sp>
      <p:sp>
        <p:nvSpPr>
          <p:cNvPr id="52" name="TekstSylinder 51">
            <a:extLst>
              <a:ext uri="{FF2B5EF4-FFF2-40B4-BE49-F238E27FC236}">
                <a16:creationId xmlns:a16="http://schemas.microsoft.com/office/drawing/2014/main" id="{44835574-729B-FF4C-90F9-C06AB890A62B}"/>
              </a:ext>
            </a:extLst>
          </p:cNvPr>
          <p:cNvSpPr txBox="1"/>
          <p:nvPr/>
        </p:nvSpPr>
        <p:spPr>
          <a:xfrm>
            <a:off x="6364302" y="3995875"/>
            <a:ext cx="141715" cy="99075"/>
          </a:xfrm>
          <a:prstGeom prst="rect">
            <a:avLst/>
          </a:prstGeom>
          <a:solidFill>
            <a:schemeClr val="accent5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">
                <a:solidFill>
                  <a:schemeClr val="tx1">
                    <a:alpha val="0"/>
                  </a:schemeClr>
                </a:solidFill>
              </a:rPr>
              <a:t>AVdir</a:t>
            </a:r>
          </a:p>
        </p:txBody>
      </p:sp>
      <p:sp>
        <p:nvSpPr>
          <p:cNvPr id="53" name="TekstSylinder 52">
            <a:extLst>
              <a:ext uri="{FF2B5EF4-FFF2-40B4-BE49-F238E27FC236}">
                <a16:creationId xmlns:a16="http://schemas.microsoft.com/office/drawing/2014/main" id="{A1D487AC-5A31-2F4B-86C6-13145BE3B015}"/>
              </a:ext>
            </a:extLst>
          </p:cNvPr>
          <p:cNvSpPr txBox="1"/>
          <p:nvPr/>
        </p:nvSpPr>
        <p:spPr>
          <a:xfrm>
            <a:off x="5674317" y="3995875"/>
            <a:ext cx="141715" cy="99075"/>
          </a:xfrm>
          <a:prstGeom prst="rect">
            <a:avLst/>
          </a:prstGeom>
          <a:solidFill>
            <a:schemeClr val="accent4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">
                <a:solidFill>
                  <a:schemeClr val="tx1">
                    <a:alpha val="0"/>
                  </a:schemeClr>
                </a:solidFill>
              </a:rPr>
              <a:t>Hdir</a:t>
            </a:r>
          </a:p>
        </p:txBody>
      </p:sp>
      <p:sp>
        <p:nvSpPr>
          <p:cNvPr id="54" name="TekstSylinder 53">
            <a:extLst>
              <a:ext uri="{FF2B5EF4-FFF2-40B4-BE49-F238E27FC236}">
                <a16:creationId xmlns:a16="http://schemas.microsoft.com/office/drawing/2014/main" id="{707AF9E6-E8BE-0641-BD56-95403B7C216D}"/>
              </a:ext>
            </a:extLst>
          </p:cNvPr>
          <p:cNvSpPr txBox="1"/>
          <p:nvPr/>
        </p:nvSpPr>
        <p:spPr>
          <a:xfrm>
            <a:off x="6019309" y="3995875"/>
            <a:ext cx="141715" cy="99075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">
                <a:solidFill>
                  <a:schemeClr val="tx1">
                    <a:alpha val="0"/>
                  </a:schemeClr>
                </a:solidFill>
              </a:rPr>
              <a:t>IMdi</a:t>
            </a:r>
          </a:p>
        </p:txBody>
      </p:sp>
      <p:cxnSp>
        <p:nvCxnSpPr>
          <p:cNvPr id="73" name="Rett linje 72">
            <a:extLst>
              <a:ext uri="{FF2B5EF4-FFF2-40B4-BE49-F238E27FC236}">
                <a16:creationId xmlns:a16="http://schemas.microsoft.com/office/drawing/2014/main" id="{0D49B12C-DFB7-2241-8E97-A4DF8FADD5E7}"/>
              </a:ext>
            </a:extLst>
          </p:cNvPr>
          <p:cNvCxnSpPr>
            <a:cxnSpLocks/>
          </p:cNvCxnSpPr>
          <p:nvPr/>
        </p:nvCxnSpPr>
        <p:spPr>
          <a:xfrm flipH="1">
            <a:off x="7317691" y="3648685"/>
            <a:ext cx="484430" cy="0"/>
          </a:xfrm>
          <a:prstGeom prst="line">
            <a:avLst/>
          </a:prstGeom>
          <a:ln w="12700">
            <a:solidFill>
              <a:schemeClr val="accent6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kstSylinder 74">
            <a:extLst>
              <a:ext uri="{FF2B5EF4-FFF2-40B4-BE49-F238E27FC236}">
                <a16:creationId xmlns:a16="http://schemas.microsoft.com/office/drawing/2014/main" id="{BE47E844-0DAD-9B43-ADCE-0EF3ECE08AAD}"/>
              </a:ext>
            </a:extLst>
          </p:cNvPr>
          <p:cNvSpPr txBox="1"/>
          <p:nvPr/>
        </p:nvSpPr>
        <p:spPr>
          <a:xfrm>
            <a:off x="4259263" y="1854289"/>
            <a:ext cx="3670395" cy="272238"/>
          </a:xfrm>
          <a:prstGeom prst="rect">
            <a:avLst/>
          </a:prstGeom>
          <a:noFill/>
        </p:spPr>
        <p:txBody>
          <a:bodyPr wrap="square" tIns="251999" rtlCol="0" anchor="b" anchorCtr="0">
            <a:noAutofit/>
          </a:bodyPr>
          <a:lstStyle/>
          <a:p>
            <a:pPr algn="ctr"/>
            <a:r>
              <a:rPr lang="nb-NO" sz="1200"/>
              <a:t>Representant fra de 5 direktorater – Ledes av Udir</a:t>
            </a:r>
          </a:p>
        </p:txBody>
      </p:sp>
      <p:sp>
        <p:nvSpPr>
          <p:cNvPr id="76" name="TekstSylinder 75">
            <a:extLst>
              <a:ext uri="{FF2B5EF4-FFF2-40B4-BE49-F238E27FC236}">
                <a16:creationId xmlns:a16="http://schemas.microsoft.com/office/drawing/2014/main" id="{9206E378-71A6-5B46-B53E-C3709601C268}"/>
              </a:ext>
            </a:extLst>
          </p:cNvPr>
          <p:cNvSpPr txBox="1"/>
          <p:nvPr/>
        </p:nvSpPr>
        <p:spPr>
          <a:xfrm>
            <a:off x="4566445" y="1625965"/>
            <a:ext cx="3059112" cy="271283"/>
          </a:xfrm>
          <a:prstGeom prst="rect">
            <a:avLst/>
          </a:prstGeom>
          <a:noFill/>
        </p:spPr>
        <p:txBody>
          <a:bodyPr wrap="square" tIns="251999" rtlCol="0" anchor="b" anchorCtr="0">
            <a:noAutofit/>
          </a:bodyPr>
          <a:lstStyle/>
          <a:p>
            <a:pPr algn="ctr"/>
            <a:r>
              <a:rPr lang="nb-NO" sz="1200" b="1"/>
              <a:t>Styringsgruppe</a:t>
            </a:r>
          </a:p>
        </p:txBody>
      </p:sp>
      <p:sp>
        <p:nvSpPr>
          <p:cNvPr id="77" name="TekstSylinder 76">
            <a:extLst>
              <a:ext uri="{FF2B5EF4-FFF2-40B4-BE49-F238E27FC236}">
                <a16:creationId xmlns:a16="http://schemas.microsoft.com/office/drawing/2014/main" id="{CFA0F618-600D-414B-8D3F-62B4BB212D74}"/>
              </a:ext>
            </a:extLst>
          </p:cNvPr>
          <p:cNvSpPr txBox="1"/>
          <p:nvPr/>
        </p:nvSpPr>
        <p:spPr>
          <a:xfrm>
            <a:off x="5228141" y="2254447"/>
            <a:ext cx="553802" cy="330200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0"/>
              <a:t>Udir</a:t>
            </a:r>
          </a:p>
        </p:txBody>
      </p:sp>
      <p:sp>
        <p:nvSpPr>
          <p:cNvPr id="78" name="TekstSylinder 77">
            <a:extLst>
              <a:ext uri="{FF2B5EF4-FFF2-40B4-BE49-F238E27FC236}">
                <a16:creationId xmlns:a16="http://schemas.microsoft.com/office/drawing/2014/main" id="{5E3D652D-0CF5-0240-A67F-E5CD27BBD85E}"/>
              </a:ext>
            </a:extLst>
          </p:cNvPr>
          <p:cNvSpPr txBox="1"/>
          <p:nvPr/>
        </p:nvSpPr>
        <p:spPr>
          <a:xfrm>
            <a:off x="6364152" y="2254447"/>
            <a:ext cx="553802" cy="330200"/>
          </a:xfrm>
          <a:prstGeom prst="rect">
            <a:avLst/>
          </a:prstGeom>
          <a:solidFill>
            <a:schemeClr val="accent2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0"/>
              <a:t>Bufdir</a:t>
            </a:r>
          </a:p>
        </p:txBody>
      </p:sp>
      <p:sp>
        <p:nvSpPr>
          <p:cNvPr id="79" name="TekstSylinder 78">
            <a:extLst>
              <a:ext uri="{FF2B5EF4-FFF2-40B4-BE49-F238E27FC236}">
                <a16:creationId xmlns:a16="http://schemas.microsoft.com/office/drawing/2014/main" id="{85444B87-F052-A54B-B72F-C7C20D1A5CE5}"/>
              </a:ext>
            </a:extLst>
          </p:cNvPr>
          <p:cNvSpPr txBox="1"/>
          <p:nvPr/>
        </p:nvSpPr>
        <p:spPr>
          <a:xfrm>
            <a:off x="6932158" y="2254447"/>
            <a:ext cx="553802" cy="330200"/>
          </a:xfrm>
          <a:prstGeom prst="rect">
            <a:avLst/>
          </a:prstGeom>
          <a:solidFill>
            <a:schemeClr val="accent5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0"/>
              <a:t>AVdir</a:t>
            </a:r>
          </a:p>
        </p:txBody>
      </p:sp>
      <p:sp>
        <p:nvSpPr>
          <p:cNvPr id="80" name="TekstSylinder 79">
            <a:extLst>
              <a:ext uri="{FF2B5EF4-FFF2-40B4-BE49-F238E27FC236}">
                <a16:creationId xmlns:a16="http://schemas.microsoft.com/office/drawing/2014/main" id="{078F3815-5D82-5446-AF32-1812ABC89D2B}"/>
              </a:ext>
            </a:extLst>
          </p:cNvPr>
          <p:cNvSpPr txBox="1"/>
          <p:nvPr/>
        </p:nvSpPr>
        <p:spPr>
          <a:xfrm>
            <a:off x="4660135" y="2254447"/>
            <a:ext cx="553802" cy="330200"/>
          </a:xfrm>
          <a:prstGeom prst="rect">
            <a:avLst/>
          </a:prstGeom>
          <a:solidFill>
            <a:schemeClr val="accent4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0"/>
              <a:t>Hdir</a:t>
            </a:r>
          </a:p>
        </p:txBody>
      </p:sp>
      <p:sp>
        <p:nvSpPr>
          <p:cNvPr id="81" name="TekstSylinder 80">
            <a:extLst>
              <a:ext uri="{FF2B5EF4-FFF2-40B4-BE49-F238E27FC236}">
                <a16:creationId xmlns:a16="http://schemas.microsoft.com/office/drawing/2014/main" id="{BD8CDABF-A377-F445-AFBA-B04A1F3A74CB}"/>
              </a:ext>
            </a:extLst>
          </p:cNvPr>
          <p:cNvSpPr txBox="1"/>
          <p:nvPr/>
        </p:nvSpPr>
        <p:spPr>
          <a:xfrm>
            <a:off x="5796147" y="2254447"/>
            <a:ext cx="553802" cy="330200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0" dirty="0" err="1"/>
              <a:t>IMDi</a:t>
            </a:r>
            <a:endParaRPr lang="nb-NO" sz="1000" dirty="0"/>
          </a:p>
        </p:txBody>
      </p:sp>
      <p:sp>
        <p:nvSpPr>
          <p:cNvPr id="84" name="TekstSylinder 83">
            <a:extLst>
              <a:ext uri="{FF2B5EF4-FFF2-40B4-BE49-F238E27FC236}">
                <a16:creationId xmlns:a16="http://schemas.microsoft.com/office/drawing/2014/main" id="{AA9E8113-9EAF-274A-80C6-03305D9EBFEC}"/>
              </a:ext>
            </a:extLst>
          </p:cNvPr>
          <p:cNvSpPr txBox="1"/>
          <p:nvPr/>
        </p:nvSpPr>
        <p:spPr>
          <a:xfrm>
            <a:off x="4870546" y="3566902"/>
            <a:ext cx="2447145" cy="274142"/>
          </a:xfrm>
          <a:prstGeom prst="rect">
            <a:avLst/>
          </a:prstGeom>
          <a:noFill/>
        </p:spPr>
        <p:txBody>
          <a:bodyPr wrap="square" tIns="251999" rtlCol="0" anchor="b" anchorCtr="0">
            <a:noAutofit/>
          </a:bodyPr>
          <a:lstStyle/>
          <a:p>
            <a:pPr algn="ctr"/>
            <a:r>
              <a:rPr lang="nb-NO" sz="1200" dirty="0"/>
              <a:t>Representant fra de 5 direktorater</a:t>
            </a:r>
          </a:p>
          <a:p>
            <a:pPr algn="ctr"/>
            <a:r>
              <a:rPr lang="nb-NO" sz="1200" dirty="0"/>
              <a:t>Ledes av </a:t>
            </a:r>
            <a:r>
              <a:rPr lang="nb-NO" sz="1200" dirty="0" err="1"/>
              <a:t>Udir</a:t>
            </a:r>
            <a:endParaRPr lang="nb-NO" sz="1200" dirty="0"/>
          </a:p>
        </p:txBody>
      </p:sp>
      <p:sp>
        <p:nvSpPr>
          <p:cNvPr id="85" name="TekstSylinder 84">
            <a:extLst>
              <a:ext uri="{FF2B5EF4-FFF2-40B4-BE49-F238E27FC236}">
                <a16:creationId xmlns:a16="http://schemas.microsoft.com/office/drawing/2014/main" id="{1E444834-C135-2B4A-81DC-892FCFCCC3D9}"/>
              </a:ext>
            </a:extLst>
          </p:cNvPr>
          <p:cNvSpPr txBox="1"/>
          <p:nvPr/>
        </p:nvSpPr>
        <p:spPr>
          <a:xfrm>
            <a:off x="4566445" y="3161330"/>
            <a:ext cx="3059112" cy="271283"/>
          </a:xfrm>
          <a:prstGeom prst="rect">
            <a:avLst/>
          </a:prstGeom>
          <a:noFill/>
        </p:spPr>
        <p:txBody>
          <a:bodyPr wrap="square" tIns="251999" rtlCol="0" anchor="b" anchorCtr="0">
            <a:noAutofit/>
          </a:bodyPr>
          <a:lstStyle/>
          <a:p>
            <a:pPr algn="ctr"/>
            <a:r>
              <a:rPr lang="nb-NO" sz="1200" b="1"/>
              <a:t>Sekretariat</a:t>
            </a:r>
          </a:p>
        </p:txBody>
      </p:sp>
      <p:sp>
        <p:nvSpPr>
          <p:cNvPr id="68" name="TekstSylinder 67">
            <a:extLst>
              <a:ext uri="{FF2B5EF4-FFF2-40B4-BE49-F238E27FC236}">
                <a16:creationId xmlns:a16="http://schemas.microsoft.com/office/drawing/2014/main" id="{B9F52DDD-8DAF-E045-BD19-97051D22CEE7}"/>
              </a:ext>
            </a:extLst>
          </p:cNvPr>
          <p:cNvSpPr txBox="1"/>
          <p:nvPr/>
        </p:nvSpPr>
        <p:spPr>
          <a:xfrm>
            <a:off x="875225" y="1552448"/>
            <a:ext cx="492912" cy="327600"/>
          </a:xfrm>
          <a:prstGeom prst="rect">
            <a:avLst/>
          </a:prstGeom>
          <a:solidFill>
            <a:schemeClr val="accent4">
              <a:alpha val="0"/>
            </a:schemeClr>
          </a:solidFill>
          <a:ln>
            <a:noFill/>
          </a:ln>
        </p:spPr>
        <p:txBody>
          <a:bodyPr wrap="square" tIns="54000" bIns="46800" rtlCol="0" anchor="ctr" anchorCtr="0">
            <a:noAutofit/>
          </a:bodyPr>
          <a:lstStyle/>
          <a:p>
            <a:pPr algn="ctr"/>
            <a:r>
              <a:rPr lang="nb-NO" sz="400" b="1">
                <a:solidFill>
                  <a:schemeClr val="bg1">
                    <a:alpha val="0"/>
                  </a:schemeClr>
                </a:solidFill>
              </a:rPr>
              <a:t>Helse- og</a:t>
            </a:r>
          </a:p>
          <a:p>
            <a:pPr algn="ctr"/>
            <a:r>
              <a:rPr lang="nb-NO" sz="400" b="1">
                <a:solidFill>
                  <a:schemeClr val="bg1">
                    <a:alpha val="0"/>
                  </a:schemeClr>
                </a:solidFill>
              </a:rPr>
              <a:t>omsorgsdepartementet</a:t>
            </a:r>
          </a:p>
        </p:txBody>
      </p:sp>
      <p:sp>
        <p:nvSpPr>
          <p:cNvPr id="70" name="TekstSylinder 69">
            <a:extLst>
              <a:ext uri="{FF2B5EF4-FFF2-40B4-BE49-F238E27FC236}">
                <a16:creationId xmlns:a16="http://schemas.microsoft.com/office/drawing/2014/main" id="{F803FA7A-2C92-A942-A95D-915E471D4FAE}"/>
              </a:ext>
            </a:extLst>
          </p:cNvPr>
          <p:cNvSpPr txBox="1"/>
          <p:nvPr/>
        </p:nvSpPr>
        <p:spPr>
          <a:xfrm>
            <a:off x="1381025" y="1552448"/>
            <a:ext cx="524461" cy="327600"/>
          </a:xfrm>
          <a:prstGeom prst="rect">
            <a:avLst/>
          </a:prstGeom>
          <a:solidFill>
            <a:schemeClr val="accent3">
              <a:alpha val="0"/>
            </a:schemeClr>
          </a:solidFill>
          <a:ln>
            <a:noFill/>
          </a:ln>
        </p:spPr>
        <p:txBody>
          <a:bodyPr wrap="square" tIns="54000" bIns="46800" rtlCol="0" anchor="ctr" anchorCtr="0">
            <a:noAutofit/>
          </a:bodyPr>
          <a:lstStyle/>
          <a:p>
            <a:pPr algn="ctr"/>
            <a:r>
              <a:rPr lang="nb-NO" sz="400" b="1">
                <a:solidFill>
                  <a:schemeClr val="bg1">
                    <a:alpha val="0"/>
                  </a:schemeClr>
                </a:solidFill>
              </a:rPr>
              <a:t>Kunnskapsdepartementet</a:t>
            </a:r>
          </a:p>
        </p:txBody>
      </p:sp>
      <p:sp>
        <p:nvSpPr>
          <p:cNvPr id="71" name="TekstSylinder 70">
            <a:extLst>
              <a:ext uri="{FF2B5EF4-FFF2-40B4-BE49-F238E27FC236}">
                <a16:creationId xmlns:a16="http://schemas.microsoft.com/office/drawing/2014/main" id="{077DD141-F642-044E-A87F-9B24450E0AE3}"/>
              </a:ext>
            </a:extLst>
          </p:cNvPr>
          <p:cNvSpPr txBox="1"/>
          <p:nvPr/>
        </p:nvSpPr>
        <p:spPr>
          <a:xfrm>
            <a:off x="1949922" y="1552448"/>
            <a:ext cx="492912" cy="327600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txBody>
          <a:bodyPr wrap="square" tIns="54000" bIns="46800" rtlCol="0" anchor="ctr" anchorCtr="0">
            <a:noAutofit/>
          </a:bodyPr>
          <a:lstStyle/>
          <a:p>
            <a:pPr algn="ctr"/>
            <a:r>
              <a:rPr lang="nb-NO" sz="400" b="1">
                <a:solidFill>
                  <a:schemeClr val="bg1">
                    <a:alpha val="0"/>
                  </a:schemeClr>
                </a:solidFill>
              </a:rPr>
              <a:t>Barne- og likestillings-departementet</a:t>
            </a:r>
          </a:p>
        </p:txBody>
      </p:sp>
      <p:sp>
        <p:nvSpPr>
          <p:cNvPr id="72" name="TekstSylinder 71">
            <a:extLst>
              <a:ext uri="{FF2B5EF4-FFF2-40B4-BE49-F238E27FC236}">
                <a16:creationId xmlns:a16="http://schemas.microsoft.com/office/drawing/2014/main" id="{23D1032E-1421-7443-A3AB-CB2AA5D70A47}"/>
              </a:ext>
            </a:extLst>
          </p:cNvPr>
          <p:cNvSpPr txBox="1"/>
          <p:nvPr/>
        </p:nvSpPr>
        <p:spPr>
          <a:xfrm>
            <a:off x="2487270" y="1552360"/>
            <a:ext cx="492912" cy="327600"/>
          </a:xfrm>
          <a:prstGeom prst="rect">
            <a:avLst/>
          </a:prstGeom>
          <a:solidFill>
            <a:schemeClr val="accent5">
              <a:alpha val="0"/>
            </a:schemeClr>
          </a:solidFill>
          <a:ln>
            <a:noFill/>
          </a:ln>
        </p:spPr>
        <p:txBody>
          <a:bodyPr wrap="square" tIns="54000" bIns="46800" rtlCol="0" anchor="ctr" anchorCtr="0">
            <a:noAutofit/>
          </a:bodyPr>
          <a:lstStyle/>
          <a:p>
            <a:pPr algn="ctr"/>
            <a:r>
              <a:rPr lang="nb-NO" sz="400" b="1">
                <a:solidFill>
                  <a:schemeClr val="bg1">
                    <a:alpha val="0"/>
                  </a:schemeClr>
                </a:solidFill>
              </a:rPr>
              <a:t>Arbeids- og sosial-departementet</a:t>
            </a:r>
          </a:p>
        </p:txBody>
      </p:sp>
      <p:sp>
        <p:nvSpPr>
          <p:cNvPr id="86" name="TekstSylinder 85">
            <a:extLst>
              <a:ext uri="{FF2B5EF4-FFF2-40B4-BE49-F238E27FC236}">
                <a16:creationId xmlns:a16="http://schemas.microsoft.com/office/drawing/2014/main" id="{5F624110-B9B5-F34D-B00C-BDD63792899E}"/>
              </a:ext>
            </a:extLst>
          </p:cNvPr>
          <p:cNvSpPr txBox="1"/>
          <p:nvPr/>
        </p:nvSpPr>
        <p:spPr>
          <a:xfrm>
            <a:off x="875225" y="1544880"/>
            <a:ext cx="492912" cy="327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tIns="54000" bIns="46800" rtlCol="0" anchor="ctr" anchorCtr="0">
            <a:noAutofit/>
          </a:bodyPr>
          <a:lstStyle/>
          <a:p>
            <a:pPr algn="ctr"/>
            <a:r>
              <a:rPr lang="nb-NO" sz="1000">
                <a:solidFill>
                  <a:schemeClr val="bg1"/>
                </a:solidFill>
              </a:rPr>
              <a:t>HOD</a:t>
            </a:r>
          </a:p>
        </p:txBody>
      </p:sp>
      <p:sp>
        <p:nvSpPr>
          <p:cNvPr id="87" name="TekstSylinder 86">
            <a:extLst>
              <a:ext uri="{FF2B5EF4-FFF2-40B4-BE49-F238E27FC236}">
                <a16:creationId xmlns:a16="http://schemas.microsoft.com/office/drawing/2014/main" id="{DE10B371-CDC3-ED4B-B373-A41E16E25A13}"/>
              </a:ext>
            </a:extLst>
          </p:cNvPr>
          <p:cNvSpPr txBox="1"/>
          <p:nvPr/>
        </p:nvSpPr>
        <p:spPr>
          <a:xfrm>
            <a:off x="1412573" y="1544790"/>
            <a:ext cx="492913" cy="327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tIns="54000" bIns="46800" rtlCol="0" anchor="ctr" anchorCtr="0">
            <a:noAutofit/>
          </a:bodyPr>
          <a:lstStyle/>
          <a:p>
            <a:pPr algn="ctr"/>
            <a:r>
              <a:rPr lang="nb-NO" sz="1000">
                <a:solidFill>
                  <a:schemeClr val="bg1"/>
                </a:solidFill>
              </a:rPr>
              <a:t>KD</a:t>
            </a:r>
          </a:p>
        </p:txBody>
      </p:sp>
      <p:sp>
        <p:nvSpPr>
          <p:cNvPr id="94" name="TekstSylinder 93">
            <a:extLst>
              <a:ext uri="{FF2B5EF4-FFF2-40B4-BE49-F238E27FC236}">
                <a16:creationId xmlns:a16="http://schemas.microsoft.com/office/drawing/2014/main" id="{9823714E-B5D0-284C-9131-6B6BCB505145}"/>
              </a:ext>
            </a:extLst>
          </p:cNvPr>
          <p:cNvSpPr txBox="1"/>
          <p:nvPr/>
        </p:nvSpPr>
        <p:spPr>
          <a:xfrm>
            <a:off x="1949922" y="1544879"/>
            <a:ext cx="492912" cy="32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tIns="54000" bIns="46800" rtlCol="0" anchor="ctr" anchorCtr="0">
            <a:noAutofit/>
          </a:bodyPr>
          <a:lstStyle/>
          <a:p>
            <a:pPr algn="ctr"/>
            <a:r>
              <a:rPr lang="nb-NO" sz="1000">
                <a:solidFill>
                  <a:schemeClr val="bg1"/>
                </a:solidFill>
              </a:rPr>
              <a:t>BLD</a:t>
            </a:r>
          </a:p>
        </p:txBody>
      </p:sp>
      <p:sp>
        <p:nvSpPr>
          <p:cNvPr id="95" name="TekstSylinder 94">
            <a:extLst>
              <a:ext uri="{FF2B5EF4-FFF2-40B4-BE49-F238E27FC236}">
                <a16:creationId xmlns:a16="http://schemas.microsoft.com/office/drawing/2014/main" id="{3E61F658-D54E-F847-A606-3B255C7896DD}"/>
              </a:ext>
            </a:extLst>
          </p:cNvPr>
          <p:cNvSpPr txBox="1"/>
          <p:nvPr/>
        </p:nvSpPr>
        <p:spPr>
          <a:xfrm>
            <a:off x="2487270" y="1544791"/>
            <a:ext cx="492912" cy="327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tIns="54000" bIns="46800" rtlCol="0" anchor="ctr" anchorCtr="0">
            <a:noAutofit/>
          </a:bodyPr>
          <a:lstStyle/>
          <a:p>
            <a:pPr algn="ctr"/>
            <a:r>
              <a:rPr lang="nb-NO" sz="1000">
                <a:solidFill>
                  <a:schemeClr val="bg1"/>
                </a:solidFill>
              </a:rPr>
              <a:t>ASD</a:t>
            </a:r>
          </a:p>
        </p:txBody>
      </p:sp>
      <p:sp>
        <p:nvSpPr>
          <p:cNvPr id="96" name="TekstSylinder 95">
            <a:extLst>
              <a:ext uri="{FF2B5EF4-FFF2-40B4-BE49-F238E27FC236}">
                <a16:creationId xmlns:a16="http://schemas.microsoft.com/office/drawing/2014/main" id="{FDB55906-0A7B-9243-8B8E-80987796A7C4}"/>
              </a:ext>
            </a:extLst>
          </p:cNvPr>
          <p:cNvSpPr txBox="1"/>
          <p:nvPr/>
        </p:nvSpPr>
        <p:spPr>
          <a:xfrm>
            <a:off x="623262" y="1028833"/>
            <a:ext cx="2638337" cy="271283"/>
          </a:xfrm>
          <a:prstGeom prst="rect">
            <a:avLst/>
          </a:prstGeom>
          <a:noFill/>
        </p:spPr>
        <p:txBody>
          <a:bodyPr wrap="square" tIns="251999" rtlCol="0" anchor="b" anchorCtr="0">
            <a:noAutofit/>
          </a:bodyPr>
          <a:lstStyle/>
          <a:p>
            <a:pPr algn="ctr"/>
            <a:r>
              <a:rPr lang="nb-NO" sz="1200" b="1"/>
              <a:t>Oppdragsgiver</a:t>
            </a:r>
          </a:p>
          <a:p>
            <a:pPr algn="ctr"/>
            <a:r>
              <a:rPr lang="nb-NO" sz="1200"/>
              <a:t>Departementenes arbeidsgruppe</a:t>
            </a:r>
          </a:p>
        </p:txBody>
      </p:sp>
      <p:cxnSp>
        <p:nvCxnSpPr>
          <p:cNvPr id="98" name="Rett pil 97">
            <a:extLst>
              <a:ext uri="{FF2B5EF4-FFF2-40B4-BE49-F238E27FC236}">
                <a16:creationId xmlns:a16="http://schemas.microsoft.com/office/drawing/2014/main" id="{42CF6409-6A6F-994A-BBBF-18AA1961A794}"/>
              </a:ext>
            </a:extLst>
          </p:cNvPr>
          <p:cNvCxnSpPr>
            <a:cxnSpLocks/>
          </p:cNvCxnSpPr>
          <p:nvPr/>
        </p:nvCxnSpPr>
        <p:spPr>
          <a:xfrm flipH="1">
            <a:off x="3482646" y="1748344"/>
            <a:ext cx="555571" cy="1"/>
          </a:xfrm>
          <a:prstGeom prst="straightConnector1">
            <a:avLst/>
          </a:prstGeom>
          <a:ln w="25400">
            <a:solidFill>
              <a:schemeClr val="accent6">
                <a:alpha val="6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kstSylinder 98">
            <a:extLst>
              <a:ext uri="{FF2B5EF4-FFF2-40B4-BE49-F238E27FC236}">
                <a16:creationId xmlns:a16="http://schemas.microsoft.com/office/drawing/2014/main" id="{BB11C95E-5BE1-1245-B1DB-B9F914EA48A4}"/>
              </a:ext>
            </a:extLst>
          </p:cNvPr>
          <p:cNvSpPr txBox="1"/>
          <p:nvPr/>
        </p:nvSpPr>
        <p:spPr>
          <a:xfrm>
            <a:off x="8406772" y="3729665"/>
            <a:ext cx="141715" cy="99075"/>
          </a:xfrm>
          <a:prstGeom prst="rect">
            <a:avLst/>
          </a:prstGeom>
          <a:solidFill>
            <a:schemeClr val="accent3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">
                <a:solidFill>
                  <a:schemeClr val="tx1">
                    <a:alpha val="0"/>
                  </a:schemeClr>
                </a:solidFill>
              </a:rPr>
              <a:t>Udir</a:t>
            </a:r>
          </a:p>
        </p:txBody>
      </p:sp>
      <p:sp>
        <p:nvSpPr>
          <p:cNvPr id="100" name="TekstSylinder 99">
            <a:extLst>
              <a:ext uri="{FF2B5EF4-FFF2-40B4-BE49-F238E27FC236}">
                <a16:creationId xmlns:a16="http://schemas.microsoft.com/office/drawing/2014/main" id="{734132E0-DE3A-CC4F-8C0C-336DFB697BFE}"/>
              </a:ext>
            </a:extLst>
          </p:cNvPr>
          <p:cNvSpPr txBox="1"/>
          <p:nvPr/>
        </p:nvSpPr>
        <p:spPr>
          <a:xfrm>
            <a:off x="8751764" y="3729665"/>
            <a:ext cx="141715" cy="99075"/>
          </a:xfrm>
          <a:prstGeom prst="rect">
            <a:avLst/>
          </a:prstGeom>
          <a:solidFill>
            <a:schemeClr val="accent2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">
                <a:solidFill>
                  <a:schemeClr val="tx1">
                    <a:alpha val="0"/>
                  </a:schemeClr>
                </a:solidFill>
              </a:rPr>
              <a:t>Bufdir</a:t>
            </a:r>
          </a:p>
        </p:txBody>
      </p:sp>
      <p:sp>
        <p:nvSpPr>
          <p:cNvPr id="101" name="TekstSylinder 100">
            <a:extLst>
              <a:ext uri="{FF2B5EF4-FFF2-40B4-BE49-F238E27FC236}">
                <a16:creationId xmlns:a16="http://schemas.microsoft.com/office/drawing/2014/main" id="{812622C4-1611-C041-815B-5764193B4BCC}"/>
              </a:ext>
            </a:extLst>
          </p:cNvPr>
          <p:cNvSpPr txBox="1"/>
          <p:nvPr/>
        </p:nvSpPr>
        <p:spPr>
          <a:xfrm>
            <a:off x="8924261" y="3729665"/>
            <a:ext cx="141715" cy="99075"/>
          </a:xfrm>
          <a:prstGeom prst="rect">
            <a:avLst/>
          </a:prstGeom>
          <a:solidFill>
            <a:schemeClr val="accent5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">
                <a:solidFill>
                  <a:schemeClr val="tx1">
                    <a:alpha val="0"/>
                  </a:schemeClr>
                </a:solidFill>
              </a:rPr>
              <a:t>AVdir</a:t>
            </a:r>
          </a:p>
        </p:txBody>
      </p:sp>
      <p:sp>
        <p:nvSpPr>
          <p:cNvPr id="102" name="TekstSylinder 101">
            <a:extLst>
              <a:ext uri="{FF2B5EF4-FFF2-40B4-BE49-F238E27FC236}">
                <a16:creationId xmlns:a16="http://schemas.microsoft.com/office/drawing/2014/main" id="{D447D20D-3B0C-6D40-8E68-90F6BAC1D805}"/>
              </a:ext>
            </a:extLst>
          </p:cNvPr>
          <p:cNvSpPr txBox="1"/>
          <p:nvPr/>
        </p:nvSpPr>
        <p:spPr>
          <a:xfrm>
            <a:off x="8234276" y="3729665"/>
            <a:ext cx="141715" cy="99075"/>
          </a:xfrm>
          <a:prstGeom prst="rect">
            <a:avLst/>
          </a:prstGeom>
          <a:solidFill>
            <a:schemeClr val="accent4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">
                <a:solidFill>
                  <a:schemeClr val="tx1">
                    <a:alpha val="0"/>
                  </a:schemeClr>
                </a:solidFill>
              </a:rPr>
              <a:t>Hdir</a:t>
            </a:r>
          </a:p>
        </p:txBody>
      </p:sp>
      <p:sp>
        <p:nvSpPr>
          <p:cNvPr id="103" name="TekstSylinder 102">
            <a:extLst>
              <a:ext uri="{FF2B5EF4-FFF2-40B4-BE49-F238E27FC236}">
                <a16:creationId xmlns:a16="http://schemas.microsoft.com/office/drawing/2014/main" id="{38FAE584-845E-E149-B5AC-26BB919F91E3}"/>
              </a:ext>
            </a:extLst>
          </p:cNvPr>
          <p:cNvSpPr txBox="1"/>
          <p:nvPr/>
        </p:nvSpPr>
        <p:spPr>
          <a:xfrm>
            <a:off x="8579268" y="3729665"/>
            <a:ext cx="141715" cy="99075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">
                <a:solidFill>
                  <a:schemeClr val="tx1">
                    <a:alpha val="0"/>
                  </a:schemeClr>
                </a:solidFill>
              </a:rPr>
              <a:t>IMdi</a:t>
            </a:r>
          </a:p>
        </p:txBody>
      </p:sp>
      <p:sp>
        <p:nvSpPr>
          <p:cNvPr id="104" name="Rektangel 103">
            <a:extLst>
              <a:ext uri="{FF2B5EF4-FFF2-40B4-BE49-F238E27FC236}">
                <a16:creationId xmlns:a16="http://schemas.microsoft.com/office/drawing/2014/main" id="{BA877586-ED5A-444B-A818-952FBD526C8F}"/>
              </a:ext>
            </a:extLst>
          </p:cNvPr>
          <p:cNvSpPr/>
          <p:nvPr/>
        </p:nvSpPr>
        <p:spPr>
          <a:xfrm>
            <a:off x="4660135" y="2244268"/>
            <a:ext cx="2825825" cy="330200"/>
          </a:xfrm>
          <a:prstGeom prst="rect">
            <a:avLst/>
          </a:prstGeom>
          <a:noFill/>
          <a:ln>
            <a:solidFill>
              <a:srgbClr val="84B616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7" name="TekstSylinder 106">
            <a:extLst>
              <a:ext uri="{FF2B5EF4-FFF2-40B4-BE49-F238E27FC236}">
                <a16:creationId xmlns:a16="http://schemas.microsoft.com/office/drawing/2014/main" id="{37FF6E16-B479-B742-B98B-293130A3FF82}"/>
              </a:ext>
            </a:extLst>
          </p:cNvPr>
          <p:cNvSpPr txBox="1"/>
          <p:nvPr/>
        </p:nvSpPr>
        <p:spPr>
          <a:xfrm>
            <a:off x="4810430" y="2286672"/>
            <a:ext cx="1433211" cy="344362"/>
          </a:xfrm>
          <a:prstGeom prst="rect">
            <a:avLst/>
          </a:prstGeom>
          <a:noFill/>
        </p:spPr>
        <p:txBody>
          <a:bodyPr wrap="square" tIns="0" rtlCol="0" anchor="t" anchorCtr="0">
            <a:noAutofit/>
          </a:bodyPr>
          <a:lstStyle/>
          <a:p>
            <a:pPr algn="ctr"/>
            <a:r>
              <a:rPr lang="nb-NO" sz="600" b="1" dirty="0">
                <a:solidFill>
                  <a:schemeClr val="tx1">
                    <a:alpha val="0"/>
                  </a:schemeClr>
                </a:solidFill>
              </a:rPr>
              <a:t>Prosjekt</a:t>
            </a:r>
            <a:endParaRPr lang="nb-NO" sz="600" dirty="0">
              <a:solidFill>
                <a:schemeClr val="tx1">
                  <a:alpha val="0"/>
                </a:schemeClr>
              </a:solidFill>
            </a:endParaRPr>
          </a:p>
        </p:txBody>
      </p:sp>
      <p:sp>
        <p:nvSpPr>
          <p:cNvPr id="108" name="TekstSylinder 107">
            <a:extLst>
              <a:ext uri="{FF2B5EF4-FFF2-40B4-BE49-F238E27FC236}">
                <a16:creationId xmlns:a16="http://schemas.microsoft.com/office/drawing/2014/main" id="{FB7D71B3-2AD8-7344-B0D1-C1E4E632EE20}"/>
              </a:ext>
            </a:extLst>
          </p:cNvPr>
          <p:cNvSpPr txBox="1"/>
          <p:nvPr/>
        </p:nvSpPr>
        <p:spPr>
          <a:xfrm>
            <a:off x="5913849" y="2286672"/>
            <a:ext cx="1433211" cy="344362"/>
          </a:xfrm>
          <a:prstGeom prst="rect">
            <a:avLst/>
          </a:prstGeom>
          <a:noFill/>
        </p:spPr>
        <p:txBody>
          <a:bodyPr wrap="square" tIns="0" rtlCol="0" anchor="t" anchorCtr="0">
            <a:noAutofit/>
          </a:bodyPr>
          <a:lstStyle/>
          <a:p>
            <a:pPr algn="ctr"/>
            <a:r>
              <a:rPr lang="nb-NO" sz="600" b="1" dirty="0">
                <a:solidFill>
                  <a:schemeClr val="tx1">
                    <a:alpha val="0"/>
                  </a:schemeClr>
                </a:solidFill>
              </a:rPr>
              <a:t>Arbeidsgruppe</a:t>
            </a:r>
            <a:endParaRPr lang="nb-NO" sz="600" dirty="0">
              <a:solidFill>
                <a:schemeClr val="tx1">
                  <a:alpha val="0"/>
                </a:schemeClr>
              </a:solidFill>
            </a:endParaRPr>
          </a:p>
        </p:txBody>
      </p:sp>
      <p:sp>
        <p:nvSpPr>
          <p:cNvPr id="55" name="TekstSylinder 54">
            <a:extLst>
              <a:ext uri="{FF2B5EF4-FFF2-40B4-BE49-F238E27FC236}">
                <a16:creationId xmlns:a16="http://schemas.microsoft.com/office/drawing/2014/main" id="{C1253B05-1157-3C49-A07E-D7F53E746E0C}"/>
              </a:ext>
            </a:extLst>
          </p:cNvPr>
          <p:cNvSpPr txBox="1"/>
          <p:nvPr/>
        </p:nvSpPr>
        <p:spPr>
          <a:xfrm>
            <a:off x="5845920" y="996940"/>
            <a:ext cx="137949" cy="96406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400">
                <a:solidFill>
                  <a:schemeClr val="tx1">
                    <a:alpha val="0"/>
                  </a:schemeClr>
                </a:solidFill>
              </a:rPr>
              <a:t>Udir</a:t>
            </a:r>
          </a:p>
        </p:txBody>
      </p:sp>
      <p:sp>
        <p:nvSpPr>
          <p:cNvPr id="57" name="TekstSylinder 56">
            <a:extLst>
              <a:ext uri="{FF2B5EF4-FFF2-40B4-BE49-F238E27FC236}">
                <a16:creationId xmlns:a16="http://schemas.microsoft.com/office/drawing/2014/main" id="{7064D0DB-EECF-664F-8E69-E5FEBFED9FB2}"/>
              </a:ext>
            </a:extLst>
          </p:cNvPr>
          <p:cNvSpPr txBox="1"/>
          <p:nvPr/>
        </p:nvSpPr>
        <p:spPr>
          <a:xfrm>
            <a:off x="6191806" y="995624"/>
            <a:ext cx="139832" cy="97722"/>
          </a:xfrm>
          <a:prstGeom prst="rect">
            <a:avLst/>
          </a:prstGeom>
          <a:solidFill>
            <a:schemeClr val="accent2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400">
                <a:solidFill>
                  <a:schemeClr val="tx1">
                    <a:alpha val="0"/>
                  </a:schemeClr>
                </a:solidFill>
              </a:rPr>
              <a:t>Bufdir</a:t>
            </a:r>
          </a:p>
        </p:txBody>
      </p:sp>
      <p:sp>
        <p:nvSpPr>
          <p:cNvPr id="58" name="TekstSylinder 57">
            <a:extLst>
              <a:ext uri="{FF2B5EF4-FFF2-40B4-BE49-F238E27FC236}">
                <a16:creationId xmlns:a16="http://schemas.microsoft.com/office/drawing/2014/main" id="{2099E6CB-1D59-8540-AB34-2C02CBDD13A8}"/>
              </a:ext>
            </a:extLst>
          </p:cNvPr>
          <p:cNvSpPr txBox="1"/>
          <p:nvPr/>
        </p:nvSpPr>
        <p:spPr>
          <a:xfrm>
            <a:off x="6366186" y="995624"/>
            <a:ext cx="139832" cy="97722"/>
          </a:xfrm>
          <a:prstGeom prst="rect">
            <a:avLst/>
          </a:prstGeom>
          <a:solidFill>
            <a:schemeClr val="accent5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400">
                <a:solidFill>
                  <a:schemeClr val="tx1">
                    <a:alpha val="0"/>
                  </a:schemeClr>
                </a:solidFill>
              </a:rPr>
              <a:t>AVdir</a:t>
            </a:r>
          </a:p>
        </p:txBody>
      </p:sp>
      <p:sp>
        <p:nvSpPr>
          <p:cNvPr id="67" name="TekstSylinder 66">
            <a:extLst>
              <a:ext uri="{FF2B5EF4-FFF2-40B4-BE49-F238E27FC236}">
                <a16:creationId xmlns:a16="http://schemas.microsoft.com/office/drawing/2014/main" id="{BFB2C6C7-5308-0A45-8F73-A5D7D66C3B93}"/>
              </a:ext>
            </a:extLst>
          </p:cNvPr>
          <p:cNvSpPr txBox="1"/>
          <p:nvPr/>
        </p:nvSpPr>
        <p:spPr>
          <a:xfrm>
            <a:off x="5673425" y="998376"/>
            <a:ext cx="137055" cy="95781"/>
          </a:xfrm>
          <a:prstGeom prst="rect">
            <a:avLst/>
          </a:prstGeom>
          <a:solidFill>
            <a:schemeClr val="accent4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400">
                <a:solidFill>
                  <a:schemeClr val="tx1">
                    <a:alpha val="0"/>
                  </a:schemeClr>
                </a:solidFill>
              </a:rPr>
              <a:t>Hdir</a:t>
            </a:r>
          </a:p>
        </p:txBody>
      </p:sp>
      <p:sp>
        <p:nvSpPr>
          <p:cNvPr id="88" name="TekstSylinder 87">
            <a:extLst>
              <a:ext uri="{FF2B5EF4-FFF2-40B4-BE49-F238E27FC236}">
                <a16:creationId xmlns:a16="http://schemas.microsoft.com/office/drawing/2014/main" id="{4D375DA6-6D72-DC43-9340-CE8DA6DE681C}"/>
              </a:ext>
            </a:extLst>
          </p:cNvPr>
          <p:cNvSpPr txBox="1"/>
          <p:nvPr/>
        </p:nvSpPr>
        <p:spPr>
          <a:xfrm>
            <a:off x="6019309" y="996940"/>
            <a:ext cx="137949" cy="96406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400">
                <a:solidFill>
                  <a:schemeClr val="tx1">
                    <a:alpha val="0"/>
                  </a:schemeClr>
                </a:solidFill>
              </a:rPr>
              <a:t>IMdi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97675348-D83B-C24C-8766-3E11C48B29BD}"/>
              </a:ext>
            </a:extLst>
          </p:cNvPr>
          <p:cNvSpPr txBox="1"/>
          <p:nvPr/>
        </p:nvSpPr>
        <p:spPr>
          <a:xfrm>
            <a:off x="304800" y="-564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9582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99" grpId="0" animBg="1"/>
      <p:bldP spid="100" grpId="0" animBg="1"/>
      <p:bldP spid="101" grpId="0" animBg="1"/>
      <p:bldP spid="102" grpId="0" animBg="1"/>
      <p:bldP spid="10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ktangel 106">
            <a:extLst>
              <a:ext uri="{FF2B5EF4-FFF2-40B4-BE49-F238E27FC236}">
                <a16:creationId xmlns:a16="http://schemas.microsoft.com/office/drawing/2014/main" id="{9566BCE4-7610-ED40-B090-6E5D230DF256}"/>
              </a:ext>
            </a:extLst>
          </p:cNvPr>
          <p:cNvSpPr/>
          <p:nvPr/>
        </p:nvSpPr>
        <p:spPr>
          <a:xfrm>
            <a:off x="4257772" y="4620090"/>
            <a:ext cx="3673378" cy="163540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737F1A8E-E0FF-FA4F-B4E3-D40CD295CF81}"/>
              </a:ext>
            </a:extLst>
          </p:cNvPr>
          <p:cNvSpPr/>
          <p:nvPr/>
        </p:nvSpPr>
        <p:spPr>
          <a:xfrm>
            <a:off x="5277745" y="614079"/>
            <a:ext cx="1648276" cy="65433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E2B1C1C3-021B-7847-B223-332027A77DD1}"/>
              </a:ext>
            </a:extLst>
          </p:cNvPr>
          <p:cNvSpPr/>
          <p:nvPr/>
        </p:nvSpPr>
        <p:spPr>
          <a:xfrm>
            <a:off x="4259263" y="1553779"/>
            <a:ext cx="3670395" cy="124755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2" name="Rektangel 81">
            <a:extLst>
              <a:ext uri="{FF2B5EF4-FFF2-40B4-BE49-F238E27FC236}">
                <a16:creationId xmlns:a16="http://schemas.microsoft.com/office/drawing/2014/main" id="{1A45546C-DF22-6D45-AAD5-883B442CAA8D}"/>
              </a:ext>
            </a:extLst>
          </p:cNvPr>
          <p:cNvSpPr/>
          <p:nvPr/>
        </p:nvSpPr>
        <p:spPr>
          <a:xfrm>
            <a:off x="4872038" y="3089144"/>
            <a:ext cx="2446338" cy="116853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7" name="Rektangel 96">
            <a:extLst>
              <a:ext uri="{FF2B5EF4-FFF2-40B4-BE49-F238E27FC236}">
                <a16:creationId xmlns:a16="http://schemas.microsoft.com/office/drawing/2014/main" id="{82E2EDB3-F9EC-AC47-A7B1-5953E6F78F9A}"/>
              </a:ext>
            </a:extLst>
          </p:cNvPr>
          <p:cNvSpPr/>
          <p:nvPr/>
        </p:nvSpPr>
        <p:spPr>
          <a:xfrm>
            <a:off x="623263" y="614079"/>
            <a:ext cx="2638337" cy="156256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9" name="Rektangel 88">
            <a:extLst>
              <a:ext uri="{FF2B5EF4-FFF2-40B4-BE49-F238E27FC236}">
                <a16:creationId xmlns:a16="http://schemas.microsoft.com/office/drawing/2014/main" id="{B3CF3B21-1C3F-9D4C-8741-945FC0D5BEA9}"/>
              </a:ext>
            </a:extLst>
          </p:cNvPr>
          <p:cNvSpPr/>
          <p:nvPr/>
        </p:nvSpPr>
        <p:spPr>
          <a:xfrm>
            <a:off x="7802121" y="3358400"/>
            <a:ext cx="1688369" cy="61547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56" name="Rett linje 55">
            <a:extLst>
              <a:ext uri="{FF2B5EF4-FFF2-40B4-BE49-F238E27FC236}">
                <a16:creationId xmlns:a16="http://schemas.microsoft.com/office/drawing/2014/main" id="{2B0ADD93-0358-D540-804E-DFEE9F61851D}"/>
              </a:ext>
            </a:extLst>
          </p:cNvPr>
          <p:cNvCxnSpPr>
            <a:cxnSpLocks/>
          </p:cNvCxnSpPr>
          <p:nvPr/>
        </p:nvCxnSpPr>
        <p:spPr>
          <a:xfrm flipH="1">
            <a:off x="6073051" y="1271347"/>
            <a:ext cx="1" cy="282432"/>
          </a:xfrm>
          <a:prstGeom prst="line">
            <a:avLst/>
          </a:prstGeom>
          <a:ln w="12700">
            <a:solidFill>
              <a:schemeClr val="accent6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kstSylinder 58">
            <a:extLst>
              <a:ext uri="{FF2B5EF4-FFF2-40B4-BE49-F238E27FC236}">
                <a16:creationId xmlns:a16="http://schemas.microsoft.com/office/drawing/2014/main" id="{AEF82557-9660-154D-B6ED-28D601FAF964}"/>
              </a:ext>
            </a:extLst>
          </p:cNvPr>
          <p:cNvSpPr txBox="1"/>
          <p:nvPr/>
        </p:nvSpPr>
        <p:spPr>
          <a:xfrm>
            <a:off x="4572944" y="826492"/>
            <a:ext cx="3059112" cy="271283"/>
          </a:xfrm>
          <a:prstGeom prst="rect">
            <a:avLst/>
          </a:prstGeom>
          <a:noFill/>
        </p:spPr>
        <p:txBody>
          <a:bodyPr wrap="square" tIns="251999" rtlCol="0" anchor="b" anchorCtr="0">
            <a:noAutofit/>
          </a:bodyPr>
          <a:lstStyle/>
          <a:p>
            <a:pPr algn="ctr"/>
            <a:r>
              <a:rPr lang="nb-NO" b="1">
                <a:solidFill>
                  <a:schemeClr val="tx1">
                    <a:alpha val="0"/>
                  </a:schemeClr>
                </a:solidFill>
              </a:rPr>
              <a:t>Programeier</a:t>
            </a:r>
          </a:p>
        </p:txBody>
      </p:sp>
      <p:sp>
        <p:nvSpPr>
          <p:cNvPr id="66" name="TekstSylinder 65">
            <a:extLst>
              <a:ext uri="{FF2B5EF4-FFF2-40B4-BE49-F238E27FC236}">
                <a16:creationId xmlns:a16="http://schemas.microsoft.com/office/drawing/2014/main" id="{EE81CAC9-2E1E-F948-906A-A728BB675378}"/>
              </a:ext>
            </a:extLst>
          </p:cNvPr>
          <p:cNvSpPr txBox="1"/>
          <p:nvPr/>
        </p:nvSpPr>
        <p:spPr>
          <a:xfrm>
            <a:off x="4257772" y="736280"/>
            <a:ext cx="3671887" cy="254625"/>
          </a:xfrm>
          <a:prstGeom prst="rect">
            <a:avLst/>
          </a:prstGeom>
          <a:noFill/>
        </p:spPr>
        <p:txBody>
          <a:bodyPr wrap="square" tIns="0" rtlCol="0" anchor="t" anchorCtr="0">
            <a:noAutofit/>
          </a:bodyPr>
          <a:lstStyle/>
          <a:p>
            <a:pPr algn="ctr"/>
            <a:r>
              <a:rPr lang="nb-NO" sz="1200" b="1"/>
              <a:t>Programeiere</a:t>
            </a:r>
          </a:p>
        </p:txBody>
      </p:sp>
      <p:cxnSp>
        <p:nvCxnSpPr>
          <p:cNvPr id="49" name="Rett linje 48">
            <a:extLst>
              <a:ext uri="{FF2B5EF4-FFF2-40B4-BE49-F238E27FC236}">
                <a16:creationId xmlns:a16="http://schemas.microsoft.com/office/drawing/2014/main" id="{4D153985-BB2F-E940-9B2C-B240EACF3A94}"/>
              </a:ext>
            </a:extLst>
          </p:cNvPr>
          <p:cNvCxnSpPr>
            <a:cxnSpLocks/>
            <a:stCxn id="74" idx="2"/>
            <a:endCxn id="82" idx="0"/>
          </p:cNvCxnSpPr>
          <p:nvPr/>
        </p:nvCxnSpPr>
        <p:spPr>
          <a:xfrm>
            <a:off x="6094461" y="2801334"/>
            <a:ext cx="746" cy="287810"/>
          </a:xfrm>
          <a:prstGeom prst="line">
            <a:avLst/>
          </a:prstGeom>
          <a:ln w="12700">
            <a:solidFill>
              <a:schemeClr val="accent6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kstSylinder 49">
            <a:extLst>
              <a:ext uri="{FF2B5EF4-FFF2-40B4-BE49-F238E27FC236}">
                <a16:creationId xmlns:a16="http://schemas.microsoft.com/office/drawing/2014/main" id="{7A89CC86-5750-CD40-97B7-682D555E0F2A}"/>
              </a:ext>
            </a:extLst>
          </p:cNvPr>
          <p:cNvSpPr txBox="1"/>
          <p:nvPr/>
        </p:nvSpPr>
        <p:spPr>
          <a:xfrm>
            <a:off x="5846813" y="3995875"/>
            <a:ext cx="141715" cy="99075"/>
          </a:xfrm>
          <a:prstGeom prst="rect">
            <a:avLst/>
          </a:prstGeom>
          <a:solidFill>
            <a:schemeClr val="accent3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">
                <a:solidFill>
                  <a:schemeClr val="tx1">
                    <a:alpha val="0"/>
                  </a:schemeClr>
                </a:solidFill>
              </a:rPr>
              <a:t>Udir</a:t>
            </a:r>
          </a:p>
        </p:txBody>
      </p:sp>
      <p:sp>
        <p:nvSpPr>
          <p:cNvPr id="51" name="TekstSylinder 50">
            <a:extLst>
              <a:ext uri="{FF2B5EF4-FFF2-40B4-BE49-F238E27FC236}">
                <a16:creationId xmlns:a16="http://schemas.microsoft.com/office/drawing/2014/main" id="{F5B034A7-8D53-FE48-A874-DEFA15029A5E}"/>
              </a:ext>
            </a:extLst>
          </p:cNvPr>
          <p:cNvSpPr txBox="1"/>
          <p:nvPr/>
        </p:nvSpPr>
        <p:spPr>
          <a:xfrm>
            <a:off x="6191805" y="3995875"/>
            <a:ext cx="141715" cy="99075"/>
          </a:xfrm>
          <a:prstGeom prst="rect">
            <a:avLst/>
          </a:prstGeom>
          <a:solidFill>
            <a:schemeClr val="accent2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">
                <a:solidFill>
                  <a:schemeClr val="tx1">
                    <a:alpha val="0"/>
                  </a:schemeClr>
                </a:solidFill>
              </a:rPr>
              <a:t>Bufdir</a:t>
            </a:r>
          </a:p>
        </p:txBody>
      </p:sp>
      <p:sp>
        <p:nvSpPr>
          <p:cNvPr id="52" name="TekstSylinder 51">
            <a:extLst>
              <a:ext uri="{FF2B5EF4-FFF2-40B4-BE49-F238E27FC236}">
                <a16:creationId xmlns:a16="http://schemas.microsoft.com/office/drawing/2014/main" id="{44835574-729B-FF4C-90F9-C06AB890A62B}"/>
              </a:ext>
            </a:extLst>
          </p:cNvPr>
          <p:cNvSpPr txBox="1"/>
          <p:nvPr/>
        </p:nvSpPr>
        <p:spPr>
          <a:xfrm>
            <a:off x="6364302" y="3995875"/>
            <a:ext cx="141715" cy="99075"/>
          </a:xfrm>
          <a:prstGeom prst="rect">
            <a:avLst/>
          </a:prstGeom>
          <a:solidFill>
            <a:schemeClr val="accent5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">
                <a:solidFill>
                  <a:schemeClr val="tx1">
                    <a:alpha val="0"/>
                  </a:schemeClr>
                </a:solidFill>
              </a:rPr>
              <a:t>AVdir</a:t>
            </a:r>
          </a:p>
        </p:txBody>
      </p:sp>
      <p:sp>
        <p:nvSpPr>
          <p:cNvPr id="53" name="TekstSylinder 52">
            <a:extLst>
              <a:ext uri="{FF2B5EF4-FFF2-40B4-BE49-F238E27FC236}">
                <a16:creationId xmlns:a16="http://schemas.microsoft.com/office/drawing/2014/main" id="{A1D487AC-5A31-2F4B-86C6-13145BE3B015}"/>
              </a:ext>
            </a:extLst>
          </p:cNvPr>
          <p:cNvSpPr txBox="1"/>
          <p:nvPr/>
        </p:nvSpPr>
        <p:spPr>
          <a:xfrm>
            <a:off x="5674317" y="3995875"/>
            <a:ext cx="141715" cy="99075"/>
          </a:xfrm>
          <a:prstGeom prst="rect">
            <a:avLst/>
          </a:prstGeom>
          <a:solidFill>
            <a:schemeClr val="accent4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">
                <a:solidFill>
                  <a:schemeClr val="tx1">
                    <a:alpha val="0"/>
                  </a:schemeClr>
                </a:solidFill>
              </a:rPr>
              <a:t>Hdir</a:t>
            </a:r>
          </a:p>
        </p:txBody>
      </p:sp>
      <p:sp>
        <p:nvSpPr>
          <p:cNvPr id="54" name="TekstSylinder 53">
            <a:extLst>
              <a:ext uri="{FF2B5EF4-FFF2-40B4-BE49-F238E27FC236}">
                <a16:creationId xmlns:a16="http://schemas.microsoft.com/office/drawing/2014/main" id="{707AF9E6-E8BE-0641-BD56-95403B7C216D}"/>
              </a:ext>
            </a:extLst>
          </p:cNvPr>
          <p:cNvSpPr txBox="1"/>
          <p:nvPr/>
        </p:nvSpPr>
        <p:spPr>
          <a:xfrm>
            <a:off x="6019309" y="3995875"/>
            <a:ext cx="141715" cy="99075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">
                <a:solidFill>
                  <a:schemeClr val="tx1">
                    <a:alpha val="0"/>
                  </a:schemeClr>
                </a:solidFill>
              </a:rPr>
              <a:t>IMdi</a:t>
            </a:r>
          </a:p>
        </p:txBody>
      </p:sp>
      <p:sp>
        <p:nvSpPr>
          <p:cNvPr id="75" name="TekstSylinder 74">
            <a:extLst>
              <a:ext uri="{FF2B5EF4-FFF2-40B4-BE49-F238E27FC236}">
                <a16:creationId xmlns:a16="http://schemas.microsoft.com/office/drawing/2014/main" id="{BE47E844-0DAD-9B43-ADCE-0EF3ECE08AAD}"/>
              </a:ext>
            </a:extLst>
          </p:cNvPr>
          <p:cNvSpPr txBox="1"/>
          <p:nvPr/>
        </p:nvSpPr>
        <p:spPr>
          <a:xfrm>
            <a:off x="4259263" y="1854289"/>
            <a:ext cx="3670395" cy="272238"/>
          </a:xfrm>
          <a:prstGeom prst="rect">
            <a:avLst/>
          </a:prstGeom>
          <a:noFill/>
        </p:spPr>
        <p:txBody>
          <a:bodyPr wrap="square" tIns="251999" rtlCol="0" anchor="b" anchorCtr="0">
            <a:noAutofit/>
          </a:bodyPr>
          <a:lstStyle/>
          <a:p>
            <a:pPr algn="ctr"/>
            <a:r>
              <a:rPr lang="nb-NO" sz="1200"/>
              <a:t>Representant fra de 5 direktorater – Ledes av Udir</a:t>
            </a:r>
          </a:p>
        </p:txBody>
      </p:sp>
      <p:sp>
        <p:nvSpPr>
          <p:cNvPr id="76" name="TekstSylinder 75">
            <a:extLst>
              <a:ext uri="{FF2B5EF4-FFF2-40B4-BE49-F238E27FC236}">
                <a16:creationId xmlns:a16="http://schemas.microsoft.com/office/drawing/2014/main" id="{9206E378-71A6-5B46-B53E-C3709601C268}"/>
              </a:ext>
            </a:extLst>
          </p:cNvPr>
          <p:cNvSpPr txBox="1"/>
          <p:nvPr/>
        </p:nvSpPr>
        <p:spPr>
          <a:xfrm>
            <a:off x="4566445" y="1625965"/>
            <a:ext cx="3059112" cy="271283"/>
          </a:xfrm>
          <a:prstGeom prst="rect">
            <a:avLst/>
          </a:prstGeom>
          <a:noFill/>
        </p:spPr>
        <p:txBody>
          <a:bodyPr wrap="square" tIns="251999" rtlCol="0" anchor="b" anchorCtr="0">
            <a:noAutofit/>
          </a:bodyPr>
          <a:lstStyle/>
          <a:p>
            <a:pPr algn="ctr"/>
            <a:r>
              <a:rPr lang="nb-NO" sz="1200" b="1"/>
              <a:t>Styringsgruppe</a:t>
            </a:r>
          </a:p>
        </p:txBody>
      </p:sp>
      <p:sp>
        <p:nvSpPr>
          <p:cNvPr id="77" name="TekstSylinder 76">
            <a:extLst>
              <a:ext uri="{FF2B5EF4-FFF2-40B4-BE49-F238E27FC236}">
                <a16:creationId xmlns:a16="http://schemas.microsoft.com/office/drawing/2014/main" id="{CFA0F618-600D-414B-8D3F-62B4BB212D74}"/>
              </a:ext>
            </a:extLst>
          </p:cNvPr>
          <p:cNvSpPr txBox="1"/>
          <p:nvPr/>
        </p:nvSpPr>
        <p:spPr>
          <a:xfrm>
            <a:off x="5228141" y="2254447"/>
            <a:ext cx="553802" cy="330200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0"/>
              <a:t>Udir</a:t>
            </a:r>
          </a:p>
        </p:txBody>
      </p:sp>
      <p:sp>
        <p:nvSpPr>
          <p:cNvPr id="78" name="TekstSylinder 77">
            <a:extLst>
              <a:ext uri="{FF2B5EF4-FFF2-40B4-BE49-F238E27FC236}">
                <a16:creationId xmlns:a16="http://schemas.microsoft.com/office/drawing/2014/main" id="{5E3D652D-0CF5-0240-A67F-E5CD27BBD85E}"/>
              </a:ext>
            </a:extLst>
          </p:cNvPr>
          <p:cNvSpPr txBox="1"/>
          <p:nvPr/>
        </p:nvSpPr>
        <p:spPr>
          <a:xfrm>
            <a:off x="6364152" y="2254447"/>
            <a:ext cx="553802" cy="330200"/>
          </a:xfrm>
          <a:prstGeom prst="rect">
            <a:avLst/>
          </a:prstGeom>
          <a:solidFill>
            <a:schemeClr val="accent2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0"/>
              <a:t>Bufdir</a:t>
            </a:r>
          </a:p>
        </p:txBody>
      </p:sp>
      <p:sp>
        <p:nvSpPr>
          <p:cNvPr id="79" name="TekstSylinder 78">
            <a:extLst>
              <a:ext uri="{FF2B5EF4-FFF2-40B4-BE49-F238E27FC236}">
                <a16:creationId xmlns:a16="http://schemas.microsoft.com/office/drawing/2014/main" id="{85444B87-F052-A54B-B72F-C7C20D1A5CE5}"/>
              </a:ext>
            </a:extLst>
          </p:cNvPr>
          <p:cNvSpPr txBox="1"/>
          <p:nvPr/>
        </p:nvSpPr>
        <p:spPr>
          <a:xfrm>
            <a:off x="6932158" y="2254447"/>
            <a:ext cx="553802" cy="330200"/>
          </a:xfrm>
          <a:prstGeom prst="rect">
            <a:avLst/>
          </a:prstGeom>
          <a:solidFill>
            <a:schemeClr val="accent5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0"/>
              <a:t>AVdir</a:t>
            </a:r>
          </a:p>
        </p:txBody>
      </p:sp>
      <p:sp>
        <p:nvSpPr>
          <p:cNvPr id="80" name="TekstSylinder 79">
            <a:extLst>
              <a:ext uri="{FF2B5EF4-FFF2-40B4-BE49-F238E27FC236}">
                <a16:creationId xmlns:a16="http://schemas.microsoft.com/office/drawing/2014/main" id="{078F3815-5D82-5446-AF32-1812ABC89D2B}"/>
              </a:ext>
            </a:extLst>
          </p:cNvPr>
          <p:cNvSpPr txBox="1"/>
          <p:nvPr/>
        </p:nvSpPr>
        <p:spPr>
          <a:xfrm>
            <a:off x="4660135" y="2254447"/>
            <a:ext cx="553802" cy="330200"/>
          </a:xfrm>
          <a:prstGeom prst="rect">
            <a:avLst/>
          </a:prstGeom>
          <a:solidFill>
            <a:schemeClr val="accent4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0"/>
              <a:t>Hdir</a:t>
            </a:r>
          </a:p>
        </p:txBody>
      </p:sp>
      <p:sp>
        <p:nvSpPr>
          <p:cNvPr id="81" name="TekstSylinder 80">
            <a:extLst>
              <a:ext uri="{FF2B5EF4-FFF2-40B4-BE49-F238E27FC236}">
                <a16:creationId xmlns:a16="http://schemas.microsoft.com/office/drawing/2014/main" id="{BD8CDABF-A377-F445-AFBA-B04A1F3A74CB}"/>
              </a:ext>
            </a:extLst>
          </p:cNvPr>
          <p:cNvSpPr txBox="1"/>
          <p:nvPr/>
        </p:nvSpPr>
        <p:spPr>
          <a:xfrm>
            <a:off x="5796147" y="2254447"/>
            <a:ext cx="553802" cy="330200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0" dirty="0" err="1"/>
              <a:t>IMDi</a:t>
            </a:r>
            <a:endParaRPr lang="nb-NO" sz="1000" dirty="0"/>
          </a:p>
        </p:txBody>
      </p:sp>
      <p:sp>
        <p:nvSpPr>
          <p:cNvPr id="84" name="TekstSylinder 83">
            <a:extLst>
              <a:ext uri="{FF2B5EF4-FFF2-40B4-BE49-F238E27FC236}">
                <a16:creationId xmlns:a16="http://schemas.microsoft.com/office/drawing/2014/main" id="{AA9E8113-9EAF-274A-80C6-03305D9EBFEC}"/>
              </a:ext>
            </a:extLst>
          </p:cNvPr>
          <p:cNvSpPr txBox="1"/>
          <p:nvPr/>
        </p:nvSpPr>
        <p:spPr>
          <a:xfrm>
            <a:off x="4259263" y="3568806"/>
            <a:ext cx="3670395" cy="272238"/>
          </a:xfrm>
          <a:prstGeom prst="rect">
            <a:avLst/>
          </a:prstGeom>
          <a:noFill/>
        </p:spPr>
        <p:txBody>
          <a:bodyPr wrap="square" tIns="251999" rtlCol="0" anchor="b" anchorCtr="0">
            <a:noAutofit/>
          </a:bodyPr>
          <a:lstStyle/>
          <a:p>
            <a:pPr algn="ctr"/>
            <a:r>
              <a:rPr lang="nb-NO" sz="1200"/>
              <a:t>Representant fra de 5 direktorater</a:t>
            </a:r>
          </a:p>
          <a:p>
            <a:pPr algn="ctr"/>
            <a:r>
              <a:rPr lang="nb-NO" sz="1200"/>
              <a:t>Ledes av Udir</a:t>
            </a:r>
          </a:p>
        </p:txBody>
      </p:sp>
      <p:sp>
        <p:nvSpPr>
          <p:cNvPr id="85" name="TekstSylinder 84">
            <a:extLst>
              <a:ext uri="{FF2B5EF4-FFF2-40B4-BE49-F238E27FC236}">
                <a16:creationId xmlns:a16="http://schemas.microsoft.com/office/drawing/2014/main" id="{1E444834-C135-2B4A-81DC-892FCFCCC3D9}"/>
              </a:ext>
            </a:extLst>
          </p:cNvPr>
          <p:cNvSpPr txBox="1"/>
          <p:nvPr/>
        </p:nvSpPr>
        <p:spPr>
          <a:xfrm>
            <a:off x="4566445" y="3161330"/>
            <a:ext cx="3059112" cy="271283"/>
          </a:xfrm>
          <a:prstGeom prst="rect">
            <a:avLst/>
          </a:prstGeom>
          <a:noFill/>
        </p:spPr>
        <p:txBody>
          <a:bodyPr wrap="square" tIns="251999" rtlCol="0" anchor="b" anchorCtr="0">
            <a:noAutofit/>
          </a:bodyPr>
          <a:lstStyle/>
          <a:p>
            <a:pPr algn="ctr"/>
            <a:r>
              <a:rPr lang="nb-NO" sz="1200" b="1"/>
              <a:t>Sekretariat</a:t>
            </a:r>
          </a:p>
        </p:txBody>
      </p:sp>
      <p:sp>
        <p:nvSpPr>
          <p:cNvPr id="68" name="TekstSylinder 67">
            <a:extLst>
              <a:ext uri="{FF2B5EF4-FFF2-40B4-BE49-F238E27FC236}">
                <a16:creationId xmlns:a16="http://schemas.microsoft.com/office/drawing/2014/main" id="{B9F52DDD-8DAF-E045-BD19-97051D22CEE7}"/>
              </a:ext>
            </a:extLst>
          </p:cNvPr>
          <p:cNvSpPr txBox="1"/>
          <p:nvPr/>
        </p:nvSpPr>
        <p:spPr>
          <a:xfrm>
            <a:off x="875225" y="1552448"/>
            <a:ext cx="492912" cy="327600"/>
          </a:xfrm>
          <a:prstGeom prst="rect">
            <a:avLst/>
          </a:prstGeom>
          <a:solidFill>
            <a:schemeClr val="accent4">
              <a:alpha val="0"/>
            </a:schemeClr>
          </a:solidFill>
          <a:ln>
            <a:noFill/>
          </a:ln>
        </p:spPr>
        <p:txBody>
          <a:bodyPr wrap="square" tIns="54000" bIns="46800" rtlCol="0" anchor="ctr" anchorCtr="0">
            <a:noAutofit/>
          </a:bodyPr>
          <a:lstStyle/>
          <a:p>
            <a:pPr algn="ctr"/>
            <a:r>
              <a:rPr lang="nb-NO" sz="400" b="1">
                <a:solidFill>
                  <a:schemeClr val="bg1">
                    <a:alpha val="0"/>
                  </a:schemeClr>
                </a:solidFill>
              </a:rPr>
              <a:t>Helse- og</a:t>
            </a:r>
          </a:p>
          <a:p>
            <a:pPr algn="ctr"/>
            <a:r>
              <a:rPr lang="nb-NO" sz="400" b="1">
                <a:solidFill>
                  <a:schemeClr val="bg1">
                    <a:alpha val="0"/>
                  </a:schemeClr>
                </a:solidFill>
              </a:rPr>
              <a:t>omsorgsdepartementet</a:t>
            </a:r>
          </a:p>
        </p:txBody>
      </p:sp>
      <p:sp>
        <p:nvSpPr>
          <p:cNvPr id="70" name="TekstSylinder 69">
            <a:extLst>
              <a:ext uri="{FF2B5EF4-FFF2-40B4-BE49-F238E27FC236}">
                <a16:creationId xmlns:a16="http://schemas.microsoft.com/office/drawing/2014/main" id="{F803FA7A-2C92-A942-A95D-915E471D4FAE}"/>
              </a:ext>
            </a:extLst>
          </p:cNvPr>
          <p:cNvSpPr txBox="1"/>
          <p:nvPr/>
        </p:nvSpPr>
        <p:spPr>
          <a:xfrm>
            <a:off x="1381025" y="1552448"/>
            <a:ext cx="524461" cy="327600"/>
          </a:xfrm>
          <a:prstGeom prst="rect">
            <a:avLst/>
          </a:prstGeom>
          <a:solidFill>
            <a:schemeClr val="accent3">
              <a:alpha val="0"/>
            </a:schemeClr>
          </a:solidFill>
          <a:ln>
            <a:noFill/>
          </a:ln>
        </p:spPr>
        <p:txBody>
          <a:bodyPr wrap="square" tIns="54000" bIns="46800" rtlCol="0" anchor="ctr" anchorCtr="0">
            <a:noAutofit/>
          </a:bodyPr>
          <a:lstStyle/>
          <a:p>
            <a:pPr algn="ctr"/>
            <a:r>
              <a:rPr lang="nb-NO" sz="400" b="1">
                <a:solidFill>
                  <a:schemeClr val="bg1">
                    <a:alpha val="0"/>
                  </a:schemeClr>
                </a:solidFill>
              </a:rPr>
              <a:t>Kunnskapsdepartementet</a:t>
            </a:r>
          </a:p>
        </p:txBody>
      </p:sp>
      <p:sp>
        <p:nvSpPr>
          <p:cNvPr id="71" name="TekstSylinder 70">
            <a:extLst>
              <a:ext uri="{FF2B5EF4-FFF2-40B4-BE49-F238E27FC236}">
                <a16:creationId xmlns:a16="http://schemas.microsoft.com/office/drawing/2014/main" id="{077DD141-F642-044E-A87F-9B24450E0AE3}"/>
              </a:ext>
            </a:extLst>
          </p:cNvPr>
          <p:cNvSpPr txBox="1"/>
          <p:nvPr/>
        </p:nvSpPr>
        <p:spPr>
          <a:xfrm>
            <a:off x="1949922" y="1552448"/>
            <a:ext cx="492912" cy="327600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txBody>
          <a:bodyPr wrap="square" tIns="54000" bIns="46800" rtlCol="0" anchor="ctr" anchorCtr="0">
            <a:noAutofit/>
          </a:bodyPr>
          <a:lstStyle/>
          <a:p>
            <a:pPr algn="ctr"/>
            <a:r>
              <a:rPr lang="nb-NO" sz="400" b="1">
                <a:solidFill>
                  <a:schemeClr val="bg1">
                    <a:alpha val="0"/>
                  </a:schemeClr>
                </a:solidFill>
              </a:rPr>
              <a:t>Barne- og likestillings-departementet</a:t>
            </a:r>
          </a:p>
        </p:txBody>
      </p:sp>
      <p:sp>
        <p:nvSpPr>
          <p:cNvPr id="72" name="TekstSylinder 71">
            <a:extLst>
              <a:ext uri="{FF2B5EF4-FFF2-40B4-BE49-F238E27FC236}">
                <a16:creationId xmlns:a16="http://schemas.microsoft.com/office/drawing/2014/main" id="{23D1032E-1421-7443-A3AB-CB2AA5D70A47}"/>
              </a:ext>
            </a:extLst>
          </p:cNvPr>
          <p:cNvSpPr txBox="1"/>
          <p:nvPr/>
        </p:nvSpPr>
        <p:spPr>
          <a:xfrm>
            <a:off x="2487270" y="1552360"/>
            <a:ext cx="492912" cy="327600"/>
          </a:xfrm>
          <a:prstGeom prst="rect">
            <a:avLst/>
          </a:prstGeom>
          <a:solidFill>
            <a:schemeClr val="accent5">
              <a:alpha val="0"/>
            </a:schemeClr>
          </a:solidFill>
          <a:ln>
            <a:noFill/>
          </a:ln>
        </p:spPr>
        <p:txBody>
          <a:bodyPr wrap="square" tIns="54000" bIns="46800" rtlCol="0" anchor="ctr" anchorCtr="0">
            <a:noAutofit/>
          </a:bodyPr>
          <a:lstStyle/>
          <a:p>
            <a:pPr algn="ctr"/>
            <a:r>
              <a:rPr lang="nb-NO" sz="400" b="1">
                <a:solidFill>
                  <a:schemeClr val="bg1">
                    <a:alpha val="0"/>
                  </a:schemeClr>
                </a:solidFill>
              </a:rPr>
              <a:t>Arbeids- og sosial-departementet</a:t>
            </a:r>
          </a:p>
        </p:txBody>
      </p:sp>
      <p:sp>
        <p:nvSpPr>
          <p:cNvPr id="86" name="TekstSylinder 85">
            <a:extLst>
              <a:ext uri="{FF2B5EF4-FFF2-40B4-BE49-F238E27FC236}">
                <a16:creationId xmlns:a16="http://schemas.microsoft.com/office/drawing/2014/main" id="{5F624110-B9B5-F34D-B00C-BDD63792899E}"/>
              </a:ext>
            </a:extLst>
          </p:cNvPr>
          <p:cNvSpPr txBox="1"/>
          <p:nvPr/>
        </p:nvSpPr>
        <p:spPr>
          <a:xfrm>
            <a:off x="875225" y="1544880"/>
            <a:ext cx="492912" cy="327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tIns="54000" bIns="46800" rtlCol="0" anchor="ctr" anchorCtr="0">
            <a:noAutofit/>
          </a:bodyPr>
          <a:lstStyle/>
          <a:p>
            <a:pPr algn="ctr"/>
            <a:r>
              <a:rPr lang="nb-NO" sz="1000">
                <a:solidFill>
                  <a:schemeClr val="bg1"/>
                </a:solidFill>
              </a:rPr>
              <a:t>HOD</a:t>
            </a:r>
          </a:p>
        </p:txBody>
      </p:sp>
      <p:sp>
        <p:nvSpPr>
          <p:cNvPr id="87" name="TekstSylinder 86">
            <a:extLst>
              <a:ext uri="{FF2B5EF4-FFF2-40B4-BE49-F238E27FC236}">
                <a16:creationId xmlns:a16="http://schemas.microsoft.com/office/drawing/2014/main" id="{DE10B371-CDC3-ED4B-B373-A41E16E25A13}"/>
              </a:ext>
            </a:extLst>
          </p:cNvPr>
          <p:cNvSpPr txBox="1"/>
          <p:nvPr/>
        </p:nvSpPr>
        <p:spPr>
          <a:xfrm>
            <a:off x="1412573" y="1544790"/>
            <a:ext cx="492913" cy="327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tIns="54000" bIns="46800" rtlCol="0" anchor="ctr" anchorCtr="0">
            <a:noAutofit/>
          </a:bodyPr>
          <a:lstStyle/>
          <a:p>
            <a:pPr algn="ctr"/>
            <a:r>
              <a:rPr lang="nb-NO" sz="1000">
                <a:solidFill>
                  <a:schemeClr val="bg1"/>
                </a:solidFill>
              </a:rPr>
              <a:t>KD</a:t>
            </a:r>
          </a:p>
        </p:txBody>
      </p:sp>
      <p:sp>
        <p:nvSpPr>
          <p:cNvPr id="94" name="TekstSylinder 93">
            <a:extLst>
              <a:ext uri="{FF2B5EF4-FFF2-40B4-BE49-F238E27FC236}">
                <a16:creationId xmlns:a16="http://schemas.microsoft.com/office/drawing/2014/main" id="{9823714E-B5D0-284C-9131-6B6BCB505145}"/>
              </a:ext>
            </a:extLst>
          </p:cNvPr>
          <p:cNvSpPr txBox="1"/>
          <p:nvPr/>
        </p:nvSpPr>
        <p:spPr>
          <a:xfrm>
            <a:off x="1949922" y="1544879"/>
            <a:ext cx="492912" cy="32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tIns="54000" bIns="46800" rtlCol="0" anchor="ctr" anchorCtr="0">
            <a:noAutofit/>
          </a:bodyPr>
          <a:lstStyle/>
          <a:p>
            <a:pPr algn="ctr"/>
            <a:r>
              <a:rPr lang="nb-NO" sz="1000">
                <a:solidFill>
                  <a:schemeClr val="bg1"/>
                </a:solidFill>
              </a:rPr>
              <a:t>BLD</a:t>
            </a:r>
          </a:p>
        </p:txBody>
      </p:sp>
      <p:sp>
        <p:nvSpPr>
          <p:cNvPr id="95" name="TekstSylinder 94">
            <a:extLst>
              <a:ext uri="{FF2B5EF4-FFF2-40B4-BE49-F238E27FC236}">
                <a16:creationId xmlns:a16="http://schemas.microsoft.com/office/drawing/2014/main" id="{3E61F658-D54E-F847-A606-3B255C7896DD}"/>
              </a:ext>
            </a:extLst>
          </p:cNvPr>
          <p:cNvSpPr txBox="1"/>
          <p:nvPr/>
        </p:nvSpPr>
        <p:spPr>
          <a:xfrm>
            <a:off x="2487270" y="1544791"/>
            <a:ext cx="492912" cy="327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tIns="54000" bIns="46800" rtlCol="0" anchor="ctr" anchorCtr="0">
            <a:noAutofit/>
          </a:bodyPr>
          <a:lstStyle/>
          <a:p>
            <a:pPr algn="ctr"/>
            <a:r>
              <a:rPr lang="nb-NO" sz="1000">
                <a:solidFill>
                  <a:schemeClr val="bg1"/>
                </a:solidFill>
              </a:rPr>
              <a:t>ASD</a:t>
            </a:r>
          </a:p>
        </p:txBody>
      </p:sp>
      <p:sp>
        <p:nvSpPr>
          <p:cNvPr id="96" name="TekstSylinder 95">
            <a:extLst>
              <a:ext uri="{FF2B5EF4-FFF2-40B4-BE49-F238E27FC236}">
                <a16:creationId xmlns:a16="http://schemas.microsoft.com/office/drawing/2014/main" id="{FDB55906-0A7B-9243-8B8E-80987796A7C4}"/>
              </a:ext>
            </a:extLst>
          </p:cNvPr>
          <p:cNvSpPr txBox="1"/>
          <p:nvPr/>
        </p:nvSpPr>
        <p:spPr>
          <a:xfrm>
            <a:off x="623262" y="1028833"/>
            <a:ext cx="2638337" cy="271283"/>
          </a:xfrm>
          <a:prstGeom prst="rect">
            <a:avLst/>
          </a:prstGeom>
          <a:noFill/>
        </p:spPr>
        <p:txBody>
          <a:bodyPr wrap="square" tIns="251999" rtlCol="0" anchor="b" anchorCtr="0">
            <a:noAutofit/>
          </a:bodyPr>
          <a:lstStyle/>
          <a:p>
            <a:pPr algn="ctr"/>
            <a:r>
              <a:rPr lang="nb-NO" sz="1200" b="1"/>
              <a:t>Oppdragsgiver</a:t>
            </a:r>
          </a:p>
          <a:p>
            <a:pPr algn="ctr"/>
            <a:r>
              <a:rPr lang="nb-NO" sz="1200"/>
              <a:t>Departementenes arbeidsgruppe</a:t>
            </a:r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D8FA439B-D45B-9243-AFCF-CFDC354CCBD2}"/>
              </a:ext>
            </a:extLst>
          </p:cNvPr>
          <p:cNvSpPr/>
          <p:nvPr/>
        </p:nvSpPr>
        <p:spPr>
          <a:xfrm>
            <a:off x="4257772" y="4620184"/>
            <a:ext cx="3673378" cy="403059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7" name="TekstSylinder 56">
            <a:extLst>
              <a:ext uri="{FF2B5EF4-FFF2-40B4-BE49-F238E27FC236}">
                <a16:creationId xmlns:a16="http://schemas.microsoft.com/office/drawing/2014/main" id="{CD2C596B-5FA5-E34F-B9C7-D433F6CF4EC8}"/>
              </a:ext>
            </a:extLst>
          </p:cNvPr>
          <p:cNvSpPr txBox="1"/>
          <p:nvPr/>
        </p:nvSpPr>
        <p:spPr>
          <a:xfrm>
            <a:off x="4810430" y="4733941"/>
            <a:ext cx="1433211" cy="344362"/>
          </a:xfrm>
          <a:prstGeom prst="rect">
            <a:avLst/>
          </a:prstGeom>
          <a:noFill/>
        </p:spPr>
        <p:txBody>
          <a:bodyPr wrap="square" tIns="0" rtlCol="0" anchor="t" anchorCtr="0">
            <a:noAutofit/>
          </a:bodyPr>
          <a:lstStyle/>
          <a:p>
            <a:pPr algn="ctr"/>
            <a:r>
              <a:rPr lang="nb-NO" sz="1200" b="1"/>
              <a:t>Prosjekt</a:t>
            </a:r>
            <a:endParaRPr lang="nb-NO" sz="1200"/>
          </a:p>
        </p:txBody>
      </p:sp>
      <p:sp>
        <p:nvSpPr>
          <p:cNvPr id="58" name="TekstSylinder 57">
            <a:extLst>
              <a:ext uri="{FF2B5EF4-FFF2-40B4-BE49-F238E27FC236}">
                <a16:creationId xmlns:a16="http://schemas.microsoft.com/office/drawing/2014/main" id="{057CEF7C-9776-9443-9C55-676CC1C22592}"/>
              </a:ext>
            </a:extLst>
          </p:cNvPr>
          <p:cNvSpPr txBox="1"/>
          <p:nvPr/>
        </p:nvSpPr>
        <p:spPr>
          <a:xfrm>
            <a:off x="4572944" y="5495839"/>
            <a:ext cx="3059112" cy="769347"/>
          </a:xfrm>
          <a:prstGeom prst="rect">
            <a:avLst/>
          </a:prstGeom>
          <a:noFill/>
        </p:spPr>
        <p:txBody>
          <a:bodyPr wrap="square" tIns="0" rtlCol="0" anchor="t" anchorCtr="0">
            <a:noAutofit/>
          </a:bodyPr>
          <a:lstStyle/>
          <a:p>
            <a:pPr algn="ctr"/>
            <a:r>
              <a:rPr lang="nb-NO" sz="1200"/>
              <a:t>Prosjektet og arbeidsgruppe varierer i størrelse og sammensetning utifra prosjektets størrelse og behov</a:t>
            </a:r>
          </a:p>
        </p:txBody>
      </p:sp>
      <p:sp>
        <p:nvSpPr>
          <p:cNvPr id="67" name="TekstSylinder 66">
            <a:extLst>
              <a:ext uri="{FF2B5EF4-FFF2-40B4-BE49-F238E27FC236}">
                <a16:creationId xmlns:a16="http://schemas.microsoft.com/office/drawing/2014/main" id="{50833F99-E1AA-1C41-8454-2956DCD71CD4}"/>
              </a:ext>
            </a:extLst>
          </p:cNvPr>
          <p:cNvSpPr txBox="1"/>
          <p:nvPr/>
        </p:nvSpPr>
        <p:spPr>
          <a:xfrm>
            <a:off x="5913849" y="4733941"/>
            <a:ext cx="1433211" cy="344362"/>
          </a:xfrm>
          <a:prstGeom prst="rect">
            <a:avLst/>
          </a:prstGeom>
          <a:noFill/>
        </p:spPr>
        <p:txBody>
          <a:bodyPr wrap="square" tIns="0" rtlCol="0" anchor="t" anchorCtr="0">
            <a:noAutofit/>
          </a:bodyPr>
          <a:lstStyle/>
          <a:p>
            <a:pPr algn="ctr"/>
            <a:r>
              <a:rPr lang="nb-NO" sz="1200" b="1"/>
              <a:t>Arbeidsgruppe</a:t>
            </a:r>
            <a:endParaRPr lang="nb-NO" sz="1200"/>
          </a:p>
        </p:txBody>
      </p:sp>
      <p:sp>
        <p:nvSpPr>
          <p:cNvPr id="88" name="TekstSylinder 87">
            <a:extLst>
              <a:ext uri="{FF2B5EF4-FFF2-40B4-BE49-F238E27FC236}">
                <a16:creationId xmlns:a16="http://schemas.microsoft.com/office/drawing/2014/main" id="{280FBFB1-3F30-274A-997F-DC7E60B7ED9D}"/>
              </a:ext>
            </a:extLst>
          </p:cNvPr>
          <p:cNvSpPr txBox="1"/>
          <p:nvPr/>
        </p:nvSpPr>
        <p:spPr>
          <a:xfrm>
            <a:off x="5820987" y="4733941"/>
            <a:ext cx="301937" cy="344362"/>
          </a:xfrm>
          <a:prstGeom prst="rect">
            <a:avLst/>
          </a:prstGeom>
          <a:noFill/>
        </p:spPr>
        <p:txBody>
          <a:bodyPr wrap="square" tIns="0" rtlCol="0" anchor="t" anchorCtr="0">
            <a:noAutofit/>
          </a:bodyPr>
          <a:lstStyle/>
          <a:p>
            <a:pPr algn="ctr"/>
            <a:r>
              <a:rPr lang="nb-NO" sz="1200" b="1"/>
              <a:t>/</a:t>
            </a:r>
            <a:endParaRPr lang="nb-NO" sz="1200"/>
          </a:p>
        </p:txBody>
      </p:sp>
      <p:sp>
        <p:nvSpPr>
          <p:cNvPr id="90" name="TekstSylinder 89">
            <a:extLst>
              <a:ext uri="{FF2B5EF4-FFF2-40B4-BE49-F238E27FC236}">
                <a16:creationId xmlns:a16="http://schemas.microsoft.com/office/drawing/2014/main" id="{5AC2B096-7517-C040-A078-4C6B57954283}"/>
              </a:ext>
            </a:extLst>
          </p:cNvPr>
          <p:cNvSpPr txBox="1"/>
          <p:nvPr/>
        </p:nvSpPr>
        <p:spPr>
          <a:xfrm>
            <a:off x="7802121" y="3412496"/>
            <a:ext cx="1688369" cy="271283"/>
          </a:xfrm>
          <a:prstGeom prst="rect">
            <a:avLst/>
          </a:prstGeom>
          <a:noFill/>
        </p:spPr>
        <p:txBody>
          <a:bodyPr wrap="square" tIns="251999" rtlCol="0" anchor="b" anchorCtr="0">
            <a:noAutofit/>
          </a:bodyPr>
          <a:lstStyle/>
          <a:p>
            <a:pPr algn="ctr"/>
            <a:r>
              <a:rPr lang="nb-NO" sz="1200" b="1"/>
              <a:t>Kommunikasjon</a:t>
            </a:r>
          </a:p>
        </p:txBody>
      </p:sp>
      <p:cxnSp>
        <p:nvCxnSpPr>
          <p:cNvPr id="91" name="Rett linje 90">
            <a:extLst>
              <a:ext uri="{FF2B5EF4-FFF2-40B4-BE49-F238E27FC236}">
                <a16:creationId xmlns:a16="http://schemas.microsoft.com/office/drawing/2014/main" id="{A9095665-D89B-2945-A736-04D0DE7C8255}"/>
              </a:ext>
            </a:extLst>
          </p:cNvPr>
          <p:cNvCxnSpPr>
            <a:cxnSpLocks/>
          </p:cNvCxnSpPr>
          <p:nvPr/>
        </p:nvCxnSpPr>
        <p:spPr>
          <a:xfrm flipH="1">
            <a:off x="7317691" y="3648685"/>
            <a:ext cx="484430" cy="0"/>
          </a:xfrm>
          <a:prstGeom prst="line">
            <a:avLst/>
          </a:prstGeom>
          <a:ln w="12700">
            <a:solidFill>
              <a:schemeClr val="accent6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kstSylinder 91">
            <a:extLst>
              <a:ext uri="{FF2B5EF4-FFF2-40B4-BE49-F238E27FC236}">
                <a16:creationId xmlns:a16="http://schemas.microsoft.com/office/drawing/2014/main" id="{9045613F-8879-654A-8C4B-E3CE02014529}"/>
              </a:ext>
            </a:extLst>
          </p:cNvPr>
          <p:cNvSpPr txBox="1"/>
          <p:nvPr/>
        </p:nvSpPr>
        <p:spPr>
          <a:xfrm>
            <a:off x="8406772" y="3729665"/>
            <a:ext cx="141715" cy="99075"/>
          </a:xfrm>
          <a:prstGeom prst="rect">
            <a:avLst/>
          </a:prstGeom>
          <a:solidFill>
            <a:schemeClr val="accent3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">
                <a:solidFill>
                  <a:schemeClr val="tx1">
                    <a:alpha val="0"/>
                  </a:schemeClr>
                </a:solidFill>
              </a:rPr>
              <a:t>Udir</a:t>
            </a:r>
          </a:p>
        </p:txBody>
      </p:sp>
      <p:sp>
        <p:nvSpPr>
          <p:cNvPr id="93" name="TekstSylinder 92">
            <a:extLst>
              <a:ext uri="{FF2B5EF4-FFF2-40B4-BE49-F238E27FC236}">
                <a16:creationId xmlns:a16="http://schemas.microsoft.com/office/drawing/2014/main" id="{D0EB2B2A-6D90-D044-AE7B-01C635196919}"/>
              </a:ext>
            </a:extLst>
          </p:cNvPr>
          <p:cNvSpPr txBox="1"/>
          <p:nvPr/>
        </p:nvSpPr>
        <p:spPr>
          <a:xfrm>
            <a:off x="8751764" y="3729665"/>
            <a:ext cx="141715" cy="99075"/>
          </a:xfrm>
          <a:prstGeom prst="rect">
            <a:avLst/>
          </a:prstGeom>
          <a:solidFill>
            <a:schemeClr val="accent2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">
                <a:solidFill>
                  <a:schemeClr val="tx1">
                    <a:alpha val="0"/>
                  </a:schemeClr>
                </a:solidFill>
              </a:rPr>
              <a:t>Bufdir</a:t>
            </a:r>
          </a:p>
        </p:txBody>
      </p:sp>
      <p:sp>
        <p:nvSpPr>
          <p:cNvPr id="104" name="TekstSylinder 103">
            <a:extLst>
              <a:ext uri="{FF2B5EF4-FFF2-40B4-BE49-F238E27FC236}">
                <a16:creationId xmlns:a16="http://schemas.microsoft.com/office/drawing/2014/main" id="{680CAD49-2164-8341-857E-6A68EAE9D471}"/>
              </a:ext>
            </a:extLst>
          </p:cNvPr>
          <p:cNvSpPr txBox="1"/>
          <p:nvPr/>
        </p:nvSpPr>
        <p:spPr>
          <a:xfrm>
            <a:off x="8924261" y="3729665"/>
            <a:ext cx="141715" cy="99075"/>
          </a:xfrm>
          <a:prstGeom prst="rect">
            <a:avLst/>
          </a:prstGeom>
          <a:solidFill>
            <a:schemeClr val="accent5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">
                <a:solidFill>
                  <a:schemeClr val="tx1">
                    <a:alpha val="0"/>
                  </a:schemeClr>
                </a:solidFill>
              </a:rPr>
              <a:t>AVdir</a:t>
            </a:r>
          </a:p>
        </p:txBody>
      </p:sp>
      <p:sp>
        <p:nvSpPr>
          <p:cNvPr id="105" name="TekstSylinder 104">
            <a:extLst>
              <a:ext uri="{FF2B5EF4-FFF2-40B4-BE49-F238E27FC236}">
                <a16:creationId xmlns:a16="http://schemas.microsoft.com/office/drawing/2014/main" id="{4CAE2F68-06EF-6842-A9D1-CE1F13E250E8}"/>
              </a:ext>
            </a:extLst>
          </p:cNvPr>
          <p:cNvSpPr txBox="1"/>
          <p:nvPr/>
        </p:nvSpPr>
        <p:spPr>
          <a:xfrm>
            <a:off x="8234276" y="3729665"/>
            <a:ext cx="141715" cy="99075"/>
          </a:xfrm>
          <a:prstGeom prst="rect">
            <a:avLst/>
          </a:prstGeom>
          <a:solidFill>
            <a:schemeClr val="accent4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">
                <a:solidFill>
                  <a:schemeClr val="tx1">
                    <a:alpha val="0"/>
                  </a:schemeClr>
                </a:solidFill>
              </a:rPr>
              <a:t>Hdir</a:t>
            </a:r>
          </a:p>
        </p:txBody>
      </p:sp>
      <p:sp>
        <p:nvSpPr>
          <p:cNvPr id="106" name="TekstSylinder 105">
            <a:extLst>
              <a:ext uri="{FF2B5EF4-FFF2-40B4-BE49-F238E27FC236}">
                <a16:creationId xmlns:a16="http://schemas.microsoft.com/office/drawing/2014/main" id="{1CFD9961-9C18-6D42-89F9-2E8B5F6B407E}"/>
              </a:ext>
            </a:extLst>
          </p:cNvPr>
          <p:cNvSpPr txBox="1"/>
          <p:nvPr/>
        </p:nvSpPr>
        <p:spPr>
          <a:xfrm>
            <a:off x="8579268" y="3729665"/>
            <a:ext cx="141715" cy="99075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">
                <a:solidFill>
                  <a:schemeClr val="tx1">
                    <a:alpha val="0"/>
                  </a:schemeClr>
                </a:solidFill>
              </a:rPr>
              <a:t>IMdi</a:t>
            </a:r>
          </a:p>
        </p:txBody>
      </p:sp>
      <p:sp>
        <p:nvSpPr>
          <p:cNvPr id="108" name="TekstSylinder 107">
            <a:extLst>
              <a:ext uri="{FF2B5EF4-FFF2-40B4-BE49-F238E27FC236}">
                <a16:creationId xmlns:a16="http://schemas.microsoft.com/office/drawing/2014/main" id="{AE416AEF-C197-BF45-9B75-97874A29D657}"/>
              </a:ext>
            </a:extLst>
          </p:cNvPr>
          <p:cNvSpPr txBox="1"/>
          <p:nvPr/>
        </p:nvSpPr>
        <p:spPr>
          <a:xfrm>
            <a:off x="5859087" y="5276906"/>
            <a:ext cx="141715" cy="99075"/>
          </a:xfrm>
          <a:prstGeom prst="rect">
            <a:avLst/>
          </a:prstGeom>
          <a:solidFill>
            <a:schemeClr val="accent3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">
                <a:solidFill>
                  <a:schemeClr val="tx1">
                    <a:alpha val="0"/>
                  </a:schemeClr>
                </a:solidFill>
              </a:rPr>
              <a:t>Udir</a:t>
            </a:r>
          </a:p>
        </p:txBody>
      </p:sp>
      <p:sp>
        <p:nvSpPr>
          <p:cNvPr id="109" name="TekstSylinder 108">
            <a:extLst>
              <a:ext uri="{FF2B5EF4-FFF2-40B4-BE49-F238E27FC236}">
                <a16:creationId xmlns:a16="http://schemas.microsoft.com/office/drawing/2014/main" id="{9FFCF545-8779-5B42-AAEB-B2A2A0D9EB0B}"/>
              </a:ext>
            </a:extLst>
          </p:cNvPr>
          <p:cNvSpPr txBox="1"/>
          <p:nvPr/>
        </p:nvSpPr>
        <p:spPr>
          <a:xfrm>
            <a:off x="6204079" y="5276906"/>
            <a:ext cx="141715" cy="99075"/>
          </a:xfrm>
          <a:prstGeom prst="rect">
            <a:avLst/>
          </a:prstGeom>
          <a:solidFill>
            <a:schemeClr val="accent2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">
                <a:solidFill>
                  <a:schemeClr val="tx1">
                    <a:alpha val="0"/>
                  </a:schemeClr>
                </a:solidFill>
              </a:rPr>
              <a:t>Bufdir</a:t>
            </a:r>
          </a:p>
        </p:txBody>
      </p:sp>
      <p:sp>
        <p:nvSpPr>
          <p:cNvPr id="110" name="TekstSylinder 109">
            <a:extLst>
              <a:ext uri="{FF2B5EF4-FFF2-40B4-BE49-F238E27FC236}">
                <a16:creationId xmlns:a16="http://schemas.microsoft.com/office/drawing/2014/main" id="{5C2045AE-B668-FC4C-BE75-23EF759882E8}"/>
              </a:ext>
            </a:extLst>
          </p:cNvPr>
          <p:cNvSpPr txBox="1"/>
          <p:nvPr/>
        </p:nvSpPr>
        <p:spPr>
          <a:xfrm>
            <a:off x="6376576" y="5276906"/>
            <a:ext cx="141715" cy="99075"/>
          </a:xfrm>
          <a:prstGeom prst="rect">
            <a:avLst/>
          </a:prstGeom>
          <a:solidFill>
            <a:schemeClr val="accent5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">
                <a:solidFill>
                  <a:schemeClr val="tx1">
                    <a:alpha val="0"/>
                  </a:schemeClr>
                </a:solidFill>
              </a:rPr>
              <a:t>AVdir</a:t>
            </a:r>
          </a:p>
        </p:txBody>
      </p:sp>
      <p:sp>
        <p:nvSpPr>
          <p:cNvPr id="111" name="TekstSylinder 110">
            <a:extLst>
              <a:ext uri="{FF2B5EF4-FFF2-40B4-BE49-F238E27FC236}">
                <a16:creationId xmlns:a16="http://schemas.microsoft.com/office/drawing/2014/main" id="{1CDF6345-CD46-4F4E-8682-E4CE1406BB1F}"/>
              </a:ext>
            </a:extLst>
          </p:cNvPr>
          <p:cNvSpPr txBox="1"/>
          <p:nvPr/>
        </p:nvSpPr>
        <p:spPr>
          <a:xfrm>
            <a:off x="5686591" y="5276906"/>
            <a:ext cx="141715" cy="99075"/>
          </a:xfrm>
          <a:prstGeom prst="rect">
            <a:avLst/>
          </a:prstGeom>
          <a:solidFill>
            <a:schemeClr val="accent4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">
                <a:solidFill>
                  <a:schemeClr val="tx1">
                    <a:alpha val="0"/>
                  </a:schemeClr>
                </a:solidFill>
              </a:rPr>
              <a:t>Hdir</a:t>
            </a:r>
          </a:p>
        </p:txBody>
      </p:sp>
      <p:sp>
        <p:nvSpPr>
          <p:cNvPr id="112" name="TekstSylinder 111">
            <a:extLst>
              <a:ext uri="{FF2B5EF4-FFF2-40B4-BE49-F238E27FC236}">
                <a16:creationId xmlns:a16="http://schemas.microsoft.com/office/drawing/2014/main" id="{B36C0BF8-D700-8144-9142-A83CFEFA4982}"/>
              </a:ext>
            </a:extLst>
          </p:cNvPr>
          <p:cNvSpPr txBox="1"/>
          <p:nvPr/>
        </p:nvSpPr>
        <p:spPr>
          <a:xfrm>
            <a:off x="6031583" y="5276906"/>
            <a:ext cx="141715" cy="99075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">
                <a:solidFill>
                  <a:schemeClr val="tx1">
                    <a:alpha val="0"/>
                  </a:schemeClr>
                </a:solidFill>
              </a:rPr>
              <a:t>IMdi</a:t>
            </a:r>
          </a:p>
        </p:txBody>
      </p:sp>
      <p:sp>
        <p:nvSpPr>
          <p:cNvPr id="69" name="TekstSylinder 68">
            <a:extLst>
              <a:ext uri="{FF2B5EF4-FFF2-40B4-BE49-F238E27FC236}">
                <a16:creationId xmlns:a16="http://schemas.microsoft.com/office/drawing/2014/main" id="{E57AE02E-AC83-1E4B-8333-41FE9A6505B6}"/>
              </a:ext>
            </a:extLst>
          </p:cNvPr>
          <p:cNvSpPr txBox="1"/>
          <p:nvPr/>
        </p:nvSpPr>
        <p:spPr>
          <a:xfrm>
            <a:off x="5845920" y="996940"/>
            <a:ext cx="137949" cy="96406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400">
                <a:solidFill>
                  <a:schemeClr val="tx1">
                    <a:alpha val="0"/>
                  </a:schemeClr>
                </a:solidFill>
              </a:rPr>
              <a:t>Udir</a:t>
            </a:r>
          </a:p>
        </p:txBody>
      </p:sp>
      <p:sp>
        <p:nvSpPr>
          <p:cNvPr id="73" name="TekstSylinder 72">
            <a:extLst>
              <a:ext uri="{FF2B5EF4-FFF2-40B4-BE49-F238E27FC236}">
                <a16:creationId xmlns:a16="http://schemas.microsoft.com/office/drawing/2014/main" id="{CF82B6A1-04AB-7540-A830-0A21DF2F37A4}"/>
              </a:ext>
            </a:extLst>
          </p:cNvPr>
          <p:cNvSpPr txBox="1"/>
          <p:nvPr/>
        </p:nvSpPr>
        <p:spPr>
          <a:xfrm>
            <a:off x="6191806" y="995624"/>
            <a:ext cx="139832" cy="97722"/>
          </a:xfrm>
          <a:prstGeom prst="rect">
            <a:avLst/>
          </a:prstGeom>
          <a:solidFill>
            <a:schemeClr val="accent2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400">
                <a:solidFill>
                  <a:schemeClr val="tx1">
                    <a:alpha val="0"/>
                  </a:schemeClr>
                </a:solidFill>
              </a:rPr>
              <a:t>Bufdir</a:t>
            </a:r>
          </a:p>
        </p:txBody>
      </p:sp>
      <p:sp>
        <p:nvSpPr>
          <p:cNvPr id="83" name="TekstSylinder 82">
            <a:extLst>
              <a:ext uri="{FF2B5EF4-FFF2-40B4-BE49-F238E27FC236}">
                <a16:creationId xmlns:a16="http://schemas.microsoft.com/office/drawing/2014/main" id="{88C8A57E-F792-8E42-BC2E-263B6736B80D}"/>
              </a:ext>
            </a:extLst>
          </p:cNvPr>
          <p:cNvSpPr txBox="1"/>
          <p:nvPr/>
        </p:nvSpPr>
        <p:spPr>
          <a:xfrm>
            <a:off x="6366186" y="995624"/>
            <a:ext cx="139832" cy="97722"/>
          </a:xfrm>
          <a:prstGeom prst="rect">
            <a:avLst/>
          </a:prstGeom>
          <a:solidFill>
            <a:schemeClr val="accent5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400">
                <a:solidFill>
                  <a:schemeClr val="tx1">
                    <a:alpha val="0"/>
                  </a:schemeClr>
                </a:solidFill>
              </a:rPr>
              <a:t>AVdir</a:t>
            </a:r>
          </a:p>
        </p:txBody>
      </p:sp>
      <p:sp>
        <p:nvSpPr>
          <p:cNvPr id="99" name="TekstSylinder 98">
            <a:extLst>
              <a:ext uri="{FF2B5EF4-FFF2-40B4-BE49-F238E27FC236}">
                <a16:creationId xmlns:a16="http://schemas.microsoft.com/office/drawing/2014/main" id="{549C4EA0-1C07-6E4D-A93F-AE5FB81E4E91}"/>
              </a:ext>
            </a:extLst>
          </p:cNvPr>
          <p:cNvSpPr txBox="1"/>
          <p:nvPr/>
        </p:nvSpPr>
        <p:spPr>
          <a:xfrm>
            <a:off x="5673425" y="998376"/>
            <a:ext cx="137055" cy="95781"/>
          </a:xfrm>
          <a:prstGeom prst="rect">
            <a:avLst/>
          </a:prstGeom>
          <a:solidFill>
            <a:schemeClr val="accent4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400">
                <a:solidFill>
                  <a:schemeClr val="tx1">
                    <a:alpha val="0"/>
                  </a:schemeClr>
                </a:solidFill>
              </a:rPr>
              <a:t>Hdir</a:t>
            </a:r>
          </a:p>
        </p:txBody>
      </p:sp>
      <p:sp>
        <p:nvSpPr>
          <p:cNvPr id="100" name="TekstSylinder 99">
            <a:extLst>
              <a:ext uri="{FF2B5EF4-FFF2-40B4-BE49-F238E27FC236}">
                <a16:creationId xmlns:a16="http://schemas.microsoft.com/office/drawing/2014/main" id="{61F19490-98C8-9841-A1AF-5414680B6B41}"/>
              </a:ext>
            </a:extLst>
          </p:cNvPr>
          <p:cNvSpPr txBox="1"/>
          <p:nvPr/>
        </p:nvSpPr>
        <p:spPr>
          <a:xfrm>
            <a:off x="6019309" y="996940"/>
            <a:ext cx="137949" cy="96406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400">
                <a:solidFill>
                  <a:schemeClr val="tx1">
                    <a:alpha val="0"/>
                  </a:schemeClr>
                </a:solidFill>
              </a:rPr>
              <a:t>IMdi</a:t>
            </a:r>
          </a:p>
        </p:txBody>
      </p:sp>
      <p:cxnSp>
        <p:nvCxnSpPr>
          <p:cNvPr id="103" name="Rett linje 102">
            <a:extLst>
              <a:ext uri="{FF2B5EF4-FFF2-40B4-BE49-F238E27FC236}">
                <a16:creationId xmlns:a16="http://schemas.microsoft.com/office/drawing/2014/main" id="{8F8499A8-11EF-1448-A207-F8341260F6C6}"/>
              </a:ext>
            </a:extLst>
          </p:cNvPr>
          <p:cNvCxnSpPr>
            <a:cxnSpLocks/>
          </p:cNvCxnSpPr>
          <p:nvPr/>
        </p:nvCxnSpPr>
        <p:spPr>
          <a:xfrm>
            <a:off x="6094461" y="4264374"/>
            <a:ext cx="0" cy="360000"/>
          </a:xfrm>
          <a:prstGeom prst="line">
            <a:avLst/>
          </a:prstGeom>
          <a:ln w="12700">
            <a:solidFill>
              <a:schemeClr val="accent6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ett pil 60">
            <a:extLst>
              <a:ext uri="{FF2B5EF4-FFF2-40B4-BE49-F238E27FC236}">
                <a16:creationId xmlns:a16="http://schemas.microsoft.com/office/drawing/2014/main" id="{D09EC8CC-A2B1-3E47-ACC8-2E27E17AA013}"/>
              </a:ext>
            </a:extLst>
          </p:cNvPr>
          <p:cNvCxnSpPr>
            <a:cxnSpLocks/>
          </p:cNvCxnSpPr>
          <p:nvPr/>
        </p:nvCxnSpPr>
        <p:spPr>
          <a:xfrm flipH="1">
            <a:off x="3482646" y="1748344"/>
            <a:ext cx="555571" cy="1"/>
          </a:xfrm>
          <a:prstGeom prst="straightConnector1">
            <a:avLst/>
          </a:prstGeom>
          <a:ln w="25400">
            <a:solidFill>
              <a:schemeClr val="accent6">
                <a:alpha val="6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0047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108" grpId="0" animBg="1"/>
      <p:bldP spid="109" grpId="0" animBg="1"/>
      <p:bldP spid="110" grpId="0" animBg="1"/>
      <p:bldP spid="111" grpId="0" animBg="1"/>
      <p:bldP spid="1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ktangel 145">
            <a:extLst>
              <a:ext uri="{FF2B5EF4-FFF2-40B4-BE49-F238E27FC236}">
                <a16:creationId xmlns:a16="http://schemas.microsoft.com/office/drawing/2014/main" id="{4BD6EC75-26FF-124C-9134-D088E2CD8D31}"/>
              </a:ext>
            </a:extLst>
          </p:cNvPr>
          <p:cNvSpPr/>
          <p:nvPr/>
        </p:nvSpPr>
        <p:spPr>
          <a:xfrm>
            <a:off x="1698625" y="4882715"/>
            <a:ext cx="1119772" cy="1332849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9" name="Rektangel 98">
            <a:extLst>
              <a:ext uri="{FF2B5EF4-FFF2-40B4-BE49-F238E27FC236}">
                <a16:creationId xmlns:a16="http://schemas.microsoft.com/office/drawing/2014/main" id="{DFDE24EA-B87C-D84A-9E19-491E23980798}"/>
              </a:ext>
            </a:extLst>
          </p:cNvPr>
          <p:cNvSpPr/>
          <p:nvPr/>
        </p:nvSpPr>
        <p:spPr>
          <a:xfrm>
            <a:off x="5483224" y="4882715"/>
            <a:ext cx="1225551" cy="1332849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5" name="Rektangel 114">
            <a:extLst>
              <a:ext uri="{FF2B5EF4-FFF2-40B4-BE49-F238E27FC236}">
                <a16:creationId xmlns:a16="http://schemas.microsoft.com/office/drawing/2014/main" id="{85D4D871-3A5E-8547-A841-D657B396093F}"/>
              </a:ext>
            </a:extLst>
          </p:cNvPr>
          <p:cNvSpPr/>
          <p:nvPr/>
        </p:nvSpPr>
        <p:spPr>
          <a:xfrm>
            <a:off x="3041651" y="4882715"/>
            <a:ext cx="2231086" cy="1332849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3" name="Rektangel 122">
            <a:extLst>
              <a:ext uri="{FF2B5EF4-FFF2-40B4-BE49-F238E27FC236}">
                <a16:creationId xmlns:a16="http://schemas.microsoft.com/office/drawing/2014/main" id="{4F137664-7883-6140-B29F-7CF874EEB23F}"/>
              </a:ext>
            </a:extLst>
          </p:cNvPr>
          <p:cNvSpPr/>
          <p:nvPr/>
        </p:nvSpPr>
        <p:spPr>
          <a:xfrm>
            <a:off x="6926021" y="4882715"/>
            <a:ext cx="3454642" cy="1332849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2" name="Rektangel 131">
            <a:extLst>
              <a:ext uri="{FF2B5EF4-FFF2-40B4-BE49-F238E27FC236}">
                <a16:creationId xmlns:a16="http://schemas.microsoft.com/office/drawing/2014/main" id="{A4043631-8E79-984E-86F3-937DD6D36FC8}"/>
              </a:ext>
            </a:extLst>
          </p:cNvPr>
          <p:cNvSpPr/>
          <p:nvPr/>
        </p:nvSpPr>
        <p:spPr>
          <a:xfrm>
            <a:off x="10589135" y="4882715"/>
            <a:ext cx="1703101" cy="1332849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5" name="Rektangel 144">
            <a:extLst>
              <a:ext uri="{FF2B5EF4-FFF2-40B4-BE49-F238E27FC236}">
                <a16:creationId xmlns:a16="http://schemas.microsoft.com/office/drawing/2014/main" id="{D46F6561-ADD6-D24C-A28A-CE77085F866D}"/>
              </a:ext>
            </a:extLst>
          </p:cNvPr>
          <p:cNvSpPr/>
          <p:nvPr/>
        </p:nvSpPr>
        <p:spPr>
          <a:xfrm>
            <a:off x="-1947955" y="4882715"/>
            <a:ext cx="3454642" cy="1332849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4" name="TekstSylinder 113">
            <a:extLst>
              <a:ext uri="{FF2B5EF4-FFF2-40B4-BE49-F238E27FC236}">
                <a16:creationId xmlns:a16="http://schemas.microsoft.com/office/drawing/2014/main" id="{D3D0CE42-1B4D-C24E-8787-E72F27617FE6}"/>
              </a:ext>
            </a:extLst>
          </p:cNvPr>
          <p:cNvSpPr txBox="1"/>
          <p:nvPr/>
        </p:nvSpPr>
        <p:spPr>
          <a:xfrm>
            <a:off x="3539933" y="4993094"/>
            <a:ext cx="1234520" cy="903890"/>
          </a:xfrm>
          <a:prstGeom prst="rect">
            <a:avLst/>
          </a:prstGeom>
          <a:noFill/>
        </p:spPr>
        <p:txBody>
          <a:bodyPr wrap="square" tIns="0" rtlCol="0" anchor="t" anchorCtr="0">
            <a:noAutofit/>
          </a:bodyPr>
          <a:lstStyle/>
          <a:p>
            <a:pPr algn="ctr"/>
            <a:r>
              <a:rPr lang="nb-NO" sz="1200" b="1"/>
              <a:t>Prosjekt</a:t>
            </a:r>
            <a:endParaRPr lang="nb-NO" sz="1200"/>
          </a:p>
        </p:txBody>
      </p:sp>
      <p:sp>
        <p:nvSpPr>
          <p:cNvPr id="122" name="TekstSylinder 121">
            <a:extLst>
              <a:ext uri="{FF2B5EF4-FFF2-40B4-BE49-F238E27FC236}">
                <a16:creationId xmlns:a16="http://schemas.microsoft.com/office/drawing/2014/main" id="{D8A70A42-D46C-A540-B419-9A55F0818F56}"/>
              </a:ext>
            </a:extLst>
          </p:cNvPr>
          <p:cNvSpPr txBox="1"/>
          <p:nvPr/>
        </p:nvSpPr>
        <p:spPr>
          <a:xfrm>
            <a:off x="7424304" y="4993094"/>
            <a:ext cx="2456126" cy="903890"/>
          </a:xfrm>
          <a:prstGeom prst="rect">
            <a:avLst/>
          </a:prstGeom>
          <a:solidFill>
            <a:schemeClr val="bg1"/>
          </a:solidFill>
        </p:spPr>
        <p:txBody>
          <a:bodyPr wrap="square" tIns="0" rtlCol="0" anchor="t" anchorCtr="0">
            <a:noAutofit/>
          </a:bodyPr>
          <a:lstStyle/>
          <a:p>
            <a:pPr algn="ctr"/>
            <a:r>
              <a:rPr lang="nb-NO" sz="1200" b="1"/>
              <a:t>Prosjekt</a:t>
            </a:r>
            <a:endParaRPr lang="nb-NO" sz="1200"/>
          </a:p>
        </p:txBody>
      </p:sp>
      <p:sp>
        <p:nvSpPr>
          <p:cNvPr id="131" name="TekstSylinder 130">
            <a:extLst>
              <a:ext uri="{FF2B5EF4-FFF2-40B4-BE49-F238E27FC236}">
                <a16:creationId xmlns:a16="http://schemas.microsoft.com/office/drawing/2014/main" id="{1AF5FF35-C0C3-984F-AE2C-43830EE0BBF3}"/>
              </a:ext>
            </a:extLst>
          </p:cNvPr>
          <p:cNvSpPr txBox="1"/>
          <p:nvPr/>
        </p:nvSpPr>
        <p:spPr>
          <a:xfrm>
            <a:off x="10774373" y="4993094"/>
            <a:ext cx="1417627" cy="903890"/>
          </a:xfrm>
          <a:prstGeom prst="rect">
            <a:avLst/>
          </a:prstGeom>
          <a:solidFill>
            <a:schemeClr val="bg1"/>
          </a:solidFill>
        </p:spPr>
        <p:txBody>
          <a:bodyPr wrap="square" tIns="0" rtlCol="0" anchor="t" anchorCtr="0">
            <a:noAutofit/>
          </a:bodyPr>
          <a:lstStyle/>
          <a:p>
            <a:pPr algn="ctr"/>
            <a:r>
              <a:rPr lang="nb-NO" sz="1200" b="1"/>
              <a:t>Arbeidsgruppe</a:t>
            </a:r>
            <a:endParaRPr lang="nb-NO" sz="1200"/>
          </a:p>
        </p:txBody>
      </p:sp>
      <p:sp>
        <p:nvSpPr>
          <p:cNvPr id="138" name="TekstSylinder 137">
            <a:extLst>
              <a:ext uri="{FF2B5EF4-FFF2-40B4-BE49-F238E27FC236}">
                <a16:creationId xmlns:a16="http://schemas.microsoft.com/office/drawing/2014/main" id="{F815702B-E09C-854B-B723-9CF2F9DA7448}"/>
              </a:ext>
            </a:extLst>
          </p:cNvPr>
          <p:cNvSpPr txBox="1"/>
          <p:nvPr/>
        </p:nvSpPr>
        <p:spPr>
          <a:xfrm>
            <a:off x="1691924" y="4993094"/>
            <a:ext cx="1132185" cy="903890"/>
          </a:xfrm>
          <a:prstGeom prst="rect">
            <a:avLst/>
          </a:prstGeom>
          <a:noFill/>
        </p:spPr>
        <p:txBody>
          <a:bodyPr wrap="square" tIns="0" rtlCol="0" anchor="t" anchorCtr="0">
            <a:noAutofit/>
          </a:bodyPr>
          <a:lstStyle/>
          <a:p>
            <a:pPr algn="ctr"/>
            <a:r>
              <a:rPr lang="nb-NO" sz="1200" b="1"/>
              <a:t>Arbeidsgruppe</a:t>
            </a:r>
            <a:endParaRPr lang="nb-NO" sz="1200"/>
          </a:p>
        </p:txBody>
      </p:sp>
      <p:sp>
        <p:nvSpPr>
          <p:cNvPr id="144" name="TekstSylinder 143">
            <a:extLst>
              <a:ext uri="{FF2B5EF4-FFF2-40B4-BE49-F238E27FC236}">
                <a16:creationId xmlns:a16="http://schemas.microsoft.com/office/drawing/2014/main" id="{61296A97-EE05-B442-BAD5-3EEA032F8BD5}"/>
              </a:ext>
            </a:extLst>
          </p:cNvPr>
          <p:cNvSpPr txBox="1"/>
          <p:nvPr/>
        </p:nvSpPr>
        <p:spPr>
          <a:xfrm>
            <a:off x="-1449672" y="4993094"/>
            <a:ext cx="2456126" cy="903890"/>
          </a:xfrm>
          <a:prstGeom prst="rect">
            <a:avLst/>
          </a:prstGeom>
          <a:solidFill>
            <a:schemeClr val="bg1"/>
          </a:solidFill>
        </p:spPr>
        <p:txBody>
          <a:bodyPr wrap="square" tIns="0" rtlCol="0" anchor="t" anchorCtr="0">
            <a:noAutofit/>
          </a:bodyPr>
          <a:lstStyle/>
          <a:p>
            <a:pPr algn="ctr"/>
            <a:r>
              <a:rPr lang="nb-NO" sz="1200" b="1"/>
              <a:t>Prosjekt</a:t>
            </a:r>
            <a:endParaRPr lang="nb-NO" sz="1200"/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737F1A8E-E0FF-FA4F-B4E3-D40CD295CF81}"/>
              </a:ext>
            </a:extLst>
          </p:cNvPr>
          <p:cNvSpPr/>
          <p:nvPr/>
        </p:nvSpPr>
        <p:spPr>
          <a:xfrm>
            <a:off x="5277745" y="614079"/>
            <a:ext cx="1648276" cy="65433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E2B1C1C3-021B-7847-B223-332027A77DD1}"/>
              </a:ext>
            </a:extLst>
          </p:cNvPr>
          <p:cNvSpPr/>
          <p:nvPr/>
        </p:nvSpPr>
        <p:spPr>
          <a:xfrm>
            <a:off x="4259263" y="1553779"/>
            <a:ext cx="3670395" cy="124755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2" name="Rektangel 81">
            <a:extLst>
              <a:ext uri="{FF2B5EF4-FFF2-40B4-BE49-F238E27FC236}">
                <a16:creationId xmlns:a16="http://schemas.microsoft.com/office/drawing/2014/main" id="{1A45546C-DF22-6D45-AAD5-883B442CAA8D}"/>
              </a:ext>
            </a:extLst>
          </p:cNvPr>
          <p:cNvSpPr/>
          <p:nvPr/>
        </p:nvSpPr>
        <p:spPr>
          <a:xfrm>
            <a:off x="4872038" y="3089144"/>
            <a:ext cx="2446338" cy="116853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7" name="Rektangel 96">
            <a:extLst>
              <a:ext uri="{FF2B5EF4-FFF2-40B4-BE49-F238E27FC236}">
                <a16:creationId xmlns:a16="http://schemas.microsoft.com/office/drawing/2014/main" id="{82E2EDB3-F9EC-AC47-A7B1-5953E6F78F9A}"/>
              </a:ext>
            </a:extLst>
          </p:cNvPr>
          <p:cNvSpPr/>
          <p:nvPr/>
        </p:nvSpPr>
        <p:spPr>
          <a:xfrm>
            <a:off x="623263" y="614079"/>
            <a:ext cx="2638337" cy="156256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9" name="Rektangel 88">
            <a:extLst>
              <a:ext uri="{FF2B5EF4-FFF2-40B4-BE49-F238E27FC236}">
                <a16:creationId xmlns:a16="http://schemas.microsoft.com/office/drawing/2014/main" id="{B3CF3B21-1C3F-9D4C-8741-945FC0D5BEA9}"/>
              </a:ext>
            </a:extLst>
          </p:cNvPr>
          <p:cNvSpPr/>
          <p:nvPr/>
        </p:nvSpPr>
        <p:spPr>
          <a:xfrm>
            <a:off x="7802121" y="3358400"/>
            <a:ext cx="1688369" cy="61547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56" name="Rett linje 55">
            <a:extLst>
              <a:ext uri="{FF2B5EF4-FFF2-40B4-BE49-F238E27FC236}">
                <a16:creationId xmlns:a16="http://schemas.microsoft.com/office/drawing/2014/main" id="{2B0ADD93-0358-D540-804E-DFEE9F61851D}"/>
              </a:ext>
            </a:extLst>
          </p:cNvPr>
          <p:cNvCxnSpPr>
            <a:cxnSpLocks/>
          </p:cNvCxnSpPr>
          <p:nvPr/>
        </p:nvCxnSpPr>
        <p:spPr>
          <a:xfrm flipH="1">
            <a:off x="6073051" y="1271347"/>
            <a:ext cx="1" cy="282432"/>
          </a:xfrm>
          <a:prstGeom prst="line">
            <a:avLst/>
          </a:prstGeom>
          <a:ln w="12700">
            <a:solidFill>
              <a:schemeClr val="accent6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kstSylinder 58">
            <a:extLst>
              <a:ext uri="{FF2B5EF4-FFF2-40B4-BE49-F238E27FC236}">
                <a16:creationId xmlns:a16="http://schemas.microsoft.com/office/drawing/2014/main" id="{AEF82557-9660-154D-B6ED-28D601FAF964}"/>
              </a:ext>
            </a:extLst>
          </p:cNvPr>
          <p:cNvSpPr txBox="1"/>
          <p:nvPr/>
        </p:nvSpPr>
        <p:spPr>
          <a:xfrm>
            <a:off x="4572944" y="826492"/>
            <a:ext cx="3059112" cy="271283"/>
          </a:xfrm>
          <a:prstGeom prst="rect">
            <a:avLst/>
          </a:prstGeom>
          <a:noFill/>
        </p:spPr>
        <p:txBody>
          <a:bodyPr wrap="square" tIns="251999" rtlCol="0" anchor="b" anchorCtr="0">
            <a:noAutofit/>
          </a:bodyPr>
          <a:lstStyle/>
          <a:p>
            <a:pPr algn="ctr"/>
            <a:r>
              <a:rPr lang="nb-NO" b="1">
                <a:solidFill>
                  <a:schemeClr val="tx1">
                    <a:alpha val="0"/>
                  </a:schemeClr>
                </a:solidFill>
              </a:rPr>
              <a:t>Programeier</a:t>
            </a:r>
          </a:p>
        </p:txBody>
      </p:sp>
      <p:sp>
        <p:nvSpPr>
          <p:cNvPr id="66" name="TekstSylinder 65">
            <a:extLst>
              <a:ext uri="{FF2B5EF4-FFF2-40B4-BE49-F238E27FC236}">
                <a16:creationId xmlns:a16="http://schemas.microsoft.com/office/drawing/2014/main" id="{EE81CAC9-2E1E-F948-906A-A728BB675378}"/>
              </a:ext>
            </a:extLst>
          </p:cNvPr>
          <p:cNvSpPr txBox="1"/>
          <p:nvPr/>
        </p:nvSpPr>
        <p:spPr>
          <a:xfrm>
            <a:off x="4257772" y="736280"/>
            <a:ext cx="3671887" cy="254625"/>
          </a:xfrm>
          <a:prstGeom prst="rect">
            <a:avLst/>
          </a:prstGeom>
          <a:noFill/>
        </p:spPr>
        <p:txBody>
          <a:bodyPr wrap="square" tIns="0" rtlCol="0" anchor="t" anchorCtr="0">
            <a:noAutofit/>
          </a:bodyPr>
          <a:lstStyle/>
          <a:p>
            <a:pPr algn="ctr"/>
            <a:r>
              <a:rPr lang="nb-NO" sz="1200" b="1"/>
              <a:t>Programeiere</a:t>
            </a:r>
          </a:p>
        </p:txBody>
      </p:sp>
      <p:cxnSp>
        <p:nvCxnSpPr>
          <p:cNvPr id="49" name="Rett linje 48">
            <a:extLst>
              <a:ext uri="{FF2B5EF4-FFF2-40B4-BE49-F238E27FC236}">
                <a16:creationId xmlns:a16="http://schemas.microsoft.com/office/drawing/2014/main" id="{4D153985-BB2F-E940-9B2C-B240EACF3A94}"/>
              </a:ext>
            </a:extLst>
          </p:cNvPr>
          <p:cNvCxnSpPr>
            <a:cxnSpLocks/>
            <a:stCxn id="74" idx="2"/>
            <a:endCxn id="82" idx="0"/>
          </p:cNvCxnSpPr>
          <p:nvPr/>
        </p:nvCxnSpPr>
        <p:spPr>
          <a:xfrm>
            <a:off x="6094461" y="2801334"/>
            <a:ext cx="746" cy="287810"/>
          </a:xfrm>
          <a:prstGeom prst="line">
            <a:avLst/>
          </a:prstGeom>
          <a:ln w="12700">
            <a:solidFill>
              <a:schemeClr val="accent6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kstSylinder 49">
            <a:extLst>
              <a:ext uri="{FF2B5EF4-FFF2-40B4-BE49-F238E27FC236}">
                <a16:creationId xmlns:a16="http://schemas.microsoft.com/office/drawing/2014/main" id="{7A89CC86-5750-CD40-97B7-682D555E0F2A}"/>
              </a:ext>
            </a:extLst>
          </p:cNvPr>
          <p:cNvSpPr txBox="1"/>
          <p:nvPr/>
        </p:nvSpPr>
        <p:spPr>
          <a:xfrm>
            <a:off x="5846813" y="3995875"/>
            <a:ext cx="141715" cy="99075"/>
          </a:xfrm>
          <a:prstGeom prst="rect">
            <a:avLst/>
          </a:prstGeom>
          <a:solidFill>
            <a:schemeClr val="accent3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">
                <a:solidFill>
                  <a:schemeClr val="tx1">
                    <a:alpha val="0"/>
                  </a:schemeClr>
                </a:solidFill>
              </a:rPr>
              <a:t>Udir</a:t>
            </a:r>
          </a:p>
        </p:txBody>
      </p:sp>
      <p:sp>
        <p:nvSpPr>
          <p:cNvPr id="51" name="TekstSylinder 50">
            <a:extLst>
              <a:ext uri="{FF2B5EF4-FFF2-40B4-BE49-F238E27FC236}">
                <a16:creationId xmlns:a16="http://schemas.microsoft.com/office/drawing/2014/main" id="{F5B034A7-8D53-FE48-A874-DEFA15029A5E}"/>
              </a:ext>
            </a:extLst>
          </p:cNvPr>
          <p:cNvSpPr txBox="1"/>
          <p:nvPr/>
        </p:nvSpPr>
        <p:spPr>
          <a:xfrm>
            <a:off x="6191805" y="3995875"/>
            <a:ext cx="141715" cy="99075"/>
          </a:xfrm>
          <a:prstGeom prst="rect">
            <a:avLst/>
          </a:prstGeom>
          <a:solidFill>
            <a:schemeClr val="accent2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">
                <a:solidFill>
                  <a:schemeClr val="tx1">
                    <a:alpha val="0"/>
                  </a:schemeClr>
                </a:solidFill>
              </a:rPr>
              <a:t>Bufdir</a:t>
            </a:r>
          </a:p>
        </p:txBody>
      </p:sp>
      <p:sp>
        <p:nvSpPr>
          <p:cNvPr id="52" name="TekstSylinder 51">
            <a:extLst>
              <a:ext uri="{FF2B5EF4-FFF2-40B4-BE49-F238E27FC236}">
                <a16:creationId xmlns:a16="http://schemas.microsoft.com/office/drawing/2014/main" id="{44835574-729B-FF4C-90F9-C06AB890A62B}"/>
              </a:ext>
            </a:extLst>
          </p:cNvPr>
          <p:cNvSpPr txBox="1"/>
          <p:nvPr/>
        </p:nvSpPr>
        <p:spPr>
          <a:xfrm>
            <a:off x="6364302" y="3995875"/>
            <a:ext cx="141715" cy="99075"/>
          </a:xfrm>
          <a:prstGeom prst="rect">
            <a:avLst/>
          </a:prstGeom>
          <a:solidFill>
            <a:schemeClr val="accent5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">
                <a:solidFill>
                  <a:schemeClr val="tx1">
                    <a:alpha val="0"/>
                  </a:schemeClr>
                </a:solidFill>
              </a:rPr>
              <a:t>AVdir</a:t>
            </a:r>
          </a:p>
        </p:txBody>
      </p:sp>
      <p:sp>
        <p:nvSpPr>
          <p:cNvPr id="53" name="TekstSylinder 52">
            <a:extLst>
              <a:ext uri="{FF2B5EF4-FFF2-40B4-BE49-F238E27FC236}">
                <a16:creationId xmlns:a16="http://schemas.microsoft.com/office/drawing/2014/main" id="{A1D487AC-5A31-2F4B-86C6-13145BE3B015}"/>
              </a:ext>
            </a:extLst>
          </p:cNvPr>
          <p:cNvSpPr txBox="1"/>
          <p:nvPr/>
        </p:nvSpPr>
        <p:spPr>
          <a:xfrm>
            <a:off x="5674317" y="3995875"/>
            <a:ext cx="141715" cy="99075"/>
          </a:xfrm>
          <a:prstGeom prst="rect">
            <a:avLst/>
          </a:prstGeom>
          <a:solidFill>
            <a:schemeClr val="accent4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">
                <a:solidFill>
                  <a:schemeClr val="tx1">
                    <a:alpha val="0"/>
                  </a:schemeClr>
                </a:solidFill>
              </a:rPr>
              <a:t>Hdir</a:t>
            </a:r>
          </a:p>
        </p:txBody>
      </p:sp>
      <p:sp>
        <p:nvSpPr>
          <p:cNvPr id="54" name="TekstSylinder 53">
            <a:extLst>
              <a:ext uri="{FF2B5EF4-FFF2-40B4-BE49-F238E27FC236}">
                <a16:creationId xmlns:a16="http://schemas.microsoft.com/office/drawing/2014/main" id="{707AF9E6-E8BE-0641-BD56-95403B7C216D}"/>
              </a:ext>
            </a:extLst>
          </p:cNvPr>
          <p:cNvSpPr txBox="1"/>
          <p:nvPr/>
        </p:nvSpPr>
        <p:spPr>
          <a:xfrm>
            <a:off x="6019309" y="3995875"/>
            <a:ext cx="141715" cy="99075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">
                <a:solidFill>
                  <a:schemeClr val="tx1">
                    <a:alpha val="0"/>
                  </a:schemeClr>
                </a:solidFill>
              </a:rPr>
              <a:t>IMdi</a:t>
            </a:r>
          </a:p>
        </p:txBody>
      </p:sp>
      <p:sp>
        <p:nvSpPr>
          <p:cNvPr id="75" name="TekstSylinder 74">
            <a:extLst>
              <a:ext uri="{FF2B5EF4-FFF2-40B4-BE49-F238E27FC236}">
                <a16:creationId xmlns:a16="http://schemas.microsoft.com/office/drawing/2014/main" id="{BE47E844-0DAD-9B43-ADCE-0EF3ECE08AAD}"/>
              </a:ext>
            </a:extLst>
          </p:cNvPr>
          <p:cNvSpPr txBox="1"/>
          <p:nvPr/>
        </p:nvSpPr>
        <p:spPr>
          <a:xfrm>
            <a:off x="4259263" y="1854289"/>
            <a:ext cx="3670395" cy="272238"/>
          </a:xfrm>
          <a:prstGeom prst="rect">
            <a:avLst/>
          </a:prstGeom>
          <a:noFill/>
        </p:spPr>
        <p:txBody>
          <a:bodyPr wrap="square" tIns="251999" rtlCol="0" anchor="b" anchorCtr="0">
            <a:noAutofit/>
          </a:bodyPr>
          <a:lstStyle/>
          <a:p>
            <a:pPr algn="ctr"/>
            <a:r>
              <a:rPr lang="nb-NO" sz="1200"/>
              <a:t>Representant fra de 5 direktorater – Ledes av Udir</a:t>
            </a:r>
          </a:p>
        </p:txBody>
      </p:sp>
      <p:sp>
        <p:nvSpPr>
          <p:cNvPr id="76" name="TekstSylinder 75">
            <a:extLst>
              <a:ext uri="{FF2B5EF4-FFF2-40B4-BE49-F238E27FC236}">
                <a16:creationId xmlns:a16="http://schemas.microsoft.com/office/drawing/2014/main" id="{9206E378-71A6-5B46-B53E-C3709601C268}"/>
              </a:ext>
            </a:extLst>
          </p:cNvPr>
          <p:cNvSpPr txBox="1"/>
          <p:nvPr/>
        </p:nvSpPr>
        <p:spPr>
          <a:xfrm>
            <a:off x="4566445" y="1625965"/>
            <a:ext cx="3059112" cy="271283"/>
          </a:xfrm>
          <a:prstGeom prst="rect">
            <a:avLst/>
          </a:prstGeom>
          <a:noFill/>
        </p:spPr>
        <p:txBody>
          <a:bodyPr wrap="square" tIns="251999" rtlCol="0" anchor="b" anchorCtr="0">
            <a:noAutofit/>
          </a:bodyPr>
          <a:lstStyle/>
          <a:p>
            <a:pPr algn="ctr"/>
            <a:r>
              <a:rPr lang="nb-NO" sz="1200" b="1"/>
              <a:t>Styringsgruppe</a:t>
            </a:r>
          </a:p>
        </p:txBody>
      </p:sp>
      <p:sp>
        <p:nvSpPr>
          <p:cNvPr id="77" name="TekstSylinder 76">
            <a:extLst>
              <a:ext uri="{FF2B5EF4-FFF2-40B4-BE49-F238E27FC236}">
                <a16:creationId xmlns:a16="http://schemas.microsoft.com/office/drawing/2014/main" id="{CFA0F618-600D-414B-8D3F-62B4BB212D74}"/>
              </a:ext>
            </a:extLst>
          </p:cNvPr>
          <p:cNvSpPr txBox="1"/>
          <p:nvPr/>
        </p:nvSpPr>
        <p:spPr>
          <a:xfrm>
            <a:off x="5228141" y="2254447"/>
            <a:ext cx="553802" cy="330200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0"/>
              <a:t>Udir</a:t>
            </a:r>
          </a:p>
        </p:txBody>
      </p:sp>
      <p:sp>
        <p:nvSpPr>
          <p:cNvPr id="78" name="TekstSylinder 77">
            <a:extLst>
              <a:ext uri="{FF2B5EF4-FFF2-40B4-BE49-F238E27FC236}">
                <a16:creationId xmlns:a16="http://schemas.microsoft.com/office/drawing/2014/main" id="{5E3D652D-0CF5-0240-A67F-E5CD27BBD85E}"/>
              </a:ext>
            </a:extLst>
          </p:cNvPr>
          <p:cNvSpPr txBox="1"/>
          <p:nvPr/>
        </p:nvSpPr>
        <p:spPr>
          <a:xfrm>
            <a:off x="6364152" y="2254447"/>
            <a:ext cx="553802" cy="330200"/>
          </a:xfrm>
          <a:prstGeom prst="rect">
            <a:avLst/>
          </a:prstGeom>
          <a:solidFill>
            <a:schemeClr val="accent2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0"/>
              <a:t>Bufdir</a:t>
            </a:r>
          </a:p>
        </p:txBody>
      </p:sp>
      <p:sp>
        <p:nvSpPr>
          <p:cNvPr id="79" name="TekstSylinder 78">
            <a:extLst>
              <a:ext uri="{FF2B5EF4-FFF2-40B4-BE49-F238E27FC236}">
                <a16:creationId xmlns:a16="http://schemas.microsoft.com/office/drawing/2014/main" id="{85444B87-F052-A54B-B72F-C7C20D1A5CE5}"/>
              </a:ext>
            </a:extLst>
          </p:cNvPr>
          <p:cNvSpPr txBox="1"/>
          <p:nvPr/>
        </p:nvSpPr>
        <p:spPr>
          <a:xfrm>
            <a:off x="6932158" y="2254447"/>
            <a:ext cx="553802" cy="330200"/>
          </a:xfrm>
          <a:prstGeom prst="rect">
            <a:avLst/>
          </a:prstGeom>
          <a:solidFill>
            <a:schemeClr val="accent5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0"/>
              <a:t>AVdir</a:t>
            </a:r>
          </a:p>
        </p:txBody>
      </p:sp>
      <p:sp>
        <p:nvSpPr>
          <p:cNvPr id="80" name="TekstSylinder 79">
            <a:extLst>
              <a:ext uri="{FF2B5EF4-FFF2-40B4-BE49-F238E27FC236}">
                <a16:creationId xmlns:a16="http://schemas.microsoft.com/office/drawing/2014/main" id="{078F3815-5D82-5446-AF32-1812ABC89D2B}"/>
              </a:ext>
            </a:extLst>
          </p:cNvPr>
          <p:cNvSpPr txBox="1"/>
          <p:nvPr/>
        </p:nvSpPr>
        <p:spPr>
          <a:xfrm>
            <a:off x="4660135" y="2254447"/>
            <a:ext cx="553802" cy="330200"/>
          </a:xfrm>
          <a:prstGeom prst="rect">
            <a:avLst/>
          </a:prstGeom>
          <a:solidFill>
            <a:schemeClr val="accent4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0"/>
              <a:t>Hdir</a:t>
            </a:r>
          </a:p>
        </p:txBody>
      </p:sp>
      <p:sp>
        <p:nvSpPr>
          <p:cNvPr id="81" name="TekstSylinder 80">
            <a:extLst>
              <a:ext uri="{FF2B5EF4-FFF2-40B4-BE49-F238E27FC236}">
                <a16:creationId xmlns:a16="http://schemas.microsoft.com/office/drawing/2014/main" id="{BD8CDABF-A377-F445-AFBA-B04A1F3A74CB}"/>
              </a:ext>
            </a:extLst>
          </p:cNvPr>
          <p:cNvSpPr txBox="1"/>
          <p:nvPr/>
        </p:nvSpPr>
        <p:spPr>
          <a:xfrm>
            <a:off x="5796147" y="2254447"/>
            <a:ext cx="553802" cy="330200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0" dirty="0" err="1"/>
              <a:t>IMDi</a:t>
            </a:r>
            <a:endParaRPr lang="nb-NO" sz="1000" dirty="0"/>
          </a:p>
        </p:txBody>
      </p:sp>
      <p:sp>
        <p:nvSpPr>
          <p:cNvPr id="84" name="TekstSylinder 83">
            <a:extLst>
              <a:ext uri="{FF2B5EF4-FFF2-40B4-BE49-F238E27FC236}">
                <a16:creationId xmlns:a16="http://schemas.microsoft.com/office/drawing/2014/main" id="{AA9E8113-9EAF-274A-80C6-03305D9EBFEC}"/>
              </a:ext>
            </a:extLst>
          </p:cNvPr>
          <p:cNvSpPr txBox="1"/>
          <p:nvPr/>
        </p:nvSpPr>
        <p:spPr>
          <a:xfrm>
            <a:off x="4259263" y="3568806"/>
            <a:ext cx="3670395" cy="272238"/>
          </a:xfrm>
          <a:prstGeom prst="rect">
            <a:avLst/>
          </a:prstGeom>
          <a:noFill/>
        </p:spPr>
        <p:txBody>
          <a:bodyPr wrap="square" tIns="251999" rtlCol="0" anchor="b" anchorCtr="0">
            <a:noAutofit/>
          </a:bodyPr>
          <a:lstStyle/>
          <a:p>
            <a:pPr algn="ctr"/>
            <a:r>
              <a:rPr lang="nb-NO" sz="1200"/>
              <a:t>Representant fra de 5 direktorater</a:t>
            </a:r>
          </a:p>
          <a:p>
            <a:pPr algn="ctr"/>
            <a:r>
              <a:rPr lang="nb-NO" sz="1200"/>
              <a:t>Ledes av Udir</a:t>
            </a:r>
          </a:p>
        </p:txBody>
      </p:sp>
      <p:sp>
        <p:nvSpPr>
          <p:cNvPr id="85" name="TekstSylinder 84">
            <a:extLst>
              <a:ext uri="{FF2B5EF4-FFF2-40B4-BE49-F238E27FC236}">
                <a16:creationId xmlns:a16="http://schemas.microsoft.com/office/drawing/2014/main" id="{1E444834-C135-2B4A-81DC-892FCFCCC3D9}"/>
              </a:ext>
            </a:extLst>
          </p:cNvPr>
          <p:cNvSpPr txBox="1"/>
          <p:nvPr/>
        </p:nvSpPr>
        <p:spPr>
          <a:xfrm>
            <a:off x="4566445" y="3161330"/>
            <a:ext cx="3059112" cy="271283"/>
          </a:xfrm>
          <a:prstGeom prst="rect">
            <a:avLst/>
          </a:prstGeom>
          <a:noFill/>
        </p:spPr>
        <p:txBody>
          <a:bodyPr wrap="square" tIns="251999" rtlCol="0" anchor="b" anchorCtr="0">
            <a:noAutofit/>
          </a:bodyPr>
          <a:lstStyle/>
          <a:p>
            <a:pPr algn="ctr"/>
            <a:r>
              <a:rPr lang="nb-NO" sz="1200" b="1"/>
              <a:t>Sekretariat</a:t>
            </a:r>
          </a:p>
        </p:txBody>
      </p:sp>
      <p:sp>
        <p:nvSpPr>
          <p:cNvPr id="68" name="TekstSylinder 67">
            <a:extLst>
              <a:ext uri="{FF2B5EF4-FFF2-40B4-BE49-F238E27FC236}">
                <a16:creationId xmlns:a16="http://schemas.microsoft.com/office/drawing/2014/main" id="{B9F52DDD-8DAF-E045-BD19-97051D22CEE7}"/>
              </a:ext>
            </a:extLst>
          </p:cNvPr>
          <p:cNvSpPr txBox="1"/>
          <p:nvPr/>
        </p:nvSpPr>
        <p:spPr>
          <a:xfrm>
            <a:off x="875225" y="1552448"/>
            <a:ext cx="492912" cy="327600"/>
          </a:xfrm>
          <a:prstGeom prst="rect">
            <a:avLst/>
          </a:prstGeom>
          <a:solidFill>
            <a:schemeClr val="accent4">
              <a:alpha val="0"/>
            </a:schemeClr>
          </a:solidFill>
          <a:ln>
            <a:noFill/>
          </a:ln>
        </p:spPr>
        <p:txBody>
          <a:bodyPr wrap="square" tIns="54000" bIns="46800" rtlCol="0" anchor="ctr" anchorCtr="0">
            <a:noAutofit/>
          </a:bodyPr>
          <a:lstStyle/>
          <a:p>
            <a:pPr algn="ctr"/>
            <a:r>
              <a:rPr lang="nb-NO" sz="400" b="1">
                <a:solidFill>
                  <a:schemeClr val="bg1">
                    <a:alpha val="0"/>
                  </a:schemeClr>
                </a:solidFill>
              </a:rPr>
              <a:t>Helse- og</a:t>
            </a:r>
          </a:p>
          <a:p>
            <a:pPr algn="ctr"/>
            <a:r>
              <a:rPr lang="nb-NO" sz="400" b="1">
                <a:solidFill>
                  <a:schemeClr val="bg1">
                    <a:alpha val="0"/>
                  </a:schemeClr>
                </a:solidFill>
              </a:rPr>
              <a:t>omsorgsdepartementet</a:t>
            </a:r>
          </a:p>
        </p:txBody>
      </p:sp>
      <p:sp>
        <p:nvSpPr>
          <p:cNvPr id="70" name="TekstSylinder 69">
            <a:extLst>
              <a:ext uri="{FF2B5EF4-FFF2-40B4-BE49-F238E27FC236}">
                <a16:creationId xmlns:a16="http://schemas.microsoft.com/office/drawing/2014/main" id="{F803FA7A-2C92-A942-A95D-915E471D4FAE}"/>
              </a:ext>
            </a:extLst>
          </p:cNvPr>
          <p:cNvSpPr txBox="1"/>
          <p:nvPr/>
        </p:nvSpPr>
        <p:spPr>
          <a:xfrm>
            <a:off x="1381025" y="1552448"/>
            <a:ext cx="524461" cy="327600"/>
          </a:xfrm>
          <a:prstGeom prst="rect">
            <a:avLst/>
          </a:prstGeom>
          <a:solidFill>
            <a:schemeClr val="accent3">
              <a:alpha val="0"/>
            </a:schemeClr>
          </a:solidFill>
          <a:ln>
            <a:noFill/>
          </a:ln>
        </p:spPr>
        <p:txBody>
          <a:bodyPr wrap="square" tIns="54000" bIns="46800" rtlCol="0" anchor="ctr" anchorCtr="0">
            <a:noAutofit/>
          </a:bodyPr>
          <a:lstStyle/>
          <a:p>
            <a:pPr algn="ctr"/>
            <a:r>
              <a:rPr lang="nb-NO" sz="400" b="1">
                <a:solidFill>
                  <a:schemeClr val="bg1">
                    <a:alpha val="0"/>
                  </a:schemeClr>
                </a:solidFill>
              </a:rPr>
              <a:t>Kunnskapsdepartementet</a:t>
            </a:r>
          </a:p>
        </p:txBody>
      </p:sp>
      <p:sp>
        <p:nvSpPr>
          <p:cNvPr id="71" name="TekstSylinder 70">
            <a:extLst>
              <a:ext uri="{FF2B5EF4-FFF2-40B4-BE49-F238E27FC236}">
                <a16:creationId xmlns:a16="http://schemas.microsoft.com/office/drawing/2014/main" id="{077DD141-F642-044E-A87F-9B24450E0AE3}"/>
              </a:ext>
            </a:extLst>
          </p:cNvPr>
          <p:cNvSpPr txBox="1"/>
          <p:nvPr/>
        </p:nvSpPr>
        <p:spPr>
          <a:xfrm>
            <a:off x="1949922" y="1552448"/>
            <a:ext cx="492912" cy="327600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txBody>
          <a:bodyPr wrap="square" tIns="54000" bIns="46800" rtlCol="0" anchor="ctr" anchorCtr="0">
            <a:noAutofit/>
          </a:bodyPr>
          <a:lstStyle/>
          <a:p>
            <a:pPr algn="ctr"/>
            <a:r>
              <a:rPr lang="nb-NO" sz="400" b="1">
                <a:solidFill>
                  <a:schemeClr val="bg1">
                    <a:alpha val="0"/>
                  </a:schemeClr>
                </a:solidFill>
              </a:rPr>
              <a:t>Barne- og likestillings-departementet</a:t>
            </a:r>
          </a:p>
        </p:txBody>
      </p:sp>
      <p:sp>
        <p:nvSpPr>
          <p:cNvPr id="72" name="TekstSylinder 71">
            <a:extLst>
              <a:ext uri="{FF2B5EF4-FFF2-40B4-BE49-F238E27FC236}">
                <a16:creationId xmlns:a16="http://schemas.microsoft.com/office/drawing/2014/main" id="{23D1032E-1421-7443-A3AB-CB2AA5D70A47}"/>
              </a:ext>
            </a:extLst>
          </p:cNvPr>
          <p:cNvSpPr txBox="1"/>
          <p:nvPr/>
        </p:nvSpPr>
        <p:spPr>
          <a:xfrm>
            <a:off x="2487270" y="1552360"/>
            <a:ext cx="492912" cy="327600"/>
          </a:xfrm>
          <a:prstGeom prst="rect">
            <a:avLst/>
          </a:prstGeom>
          <a:solidFill>
            <a:schemeClr val="accent5">
              <a:alpha val="0"/>
            </a:schemeClr>
          </a:solidFill>
          <a:ln>
            <a:noFill/>
          </a:ln>
        </p:spPr>
        <p:txBody>
          <a:bodyPr wrap="square" tIns="54000" bIns="46800" rtlCol="0" anchor="ctr" anchorCtr="0">
            <a:noAutofit/>
          </a:bodyPr>
          <a:lstStyle/>
          <a:p>
            <a:pPr algn="ctr"/>
            <a:r>
              <a:rPr lang="nb-NO" sz="400" b="1">
                <a:solidFill>
                  <a:schemeClr val="bg1">
                    <a:alpha val="0"/>
                  </a:schemeClr>
                </a:solidFill>
              </a:rPr>
              <a:t>Arbeids- og sosial-departementet</a:t>
            </a:r>
          </a:p>
        </p:txBody>
      </p:sp>
      <p:sp>
        <p:nvSpPr>
          <p:cNvPr id="86" name="TekstSylinder 85">
            <a:extLst>
              <a:ext uri="{FF2B5EF4-FFF2-40B4-BE49-F238E27FC236}">
                <a16:creationId xmlns:a16="http://schemas.microsoft.com/office/drawing/2014/main" id="{5F624110-B9B5-F34D-B00C-BDD63792899E}"/>
              </a:ext>
            </a:extLst>
          </p:cNvPr>
          <p:cNvSpPr txBox="1"/>
          <p:nvPr/>
        </p:nvSpPr>
        <p:spPr>
          <a:xfrm>
            <a:off x="875225" y="1544880"/>
            <a:ext cx="492912" cy="327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tIns="54000" bIns="46800" rtlCol="0" anchor="ctr" anchorCtr="0">
            <a:noAutofit/>
          </a:bodyPr>
          <a:lstStyle/>
          <a:p>
            <a:pPr algn="ctr"/>
            <a:r>
              <a:rPr lang="nb-NO" sz="1000">
                <a:solidFill>
                  <a:schemeClr val="bg1"/>
                </a:solidFill>
              </a:rPr>
              <a:t>HOD</a:t>
            </a:r>
          </a:p>
        </p:txBody>
      </p:sp>
      <p:sp>
        <p:nvSpPr>
          <p:cNvPr id="87" name="TekstSylinder 86">
            <a:extLst>
              <a:ext uri="{FF2B5EF4-FFF2-40B4-BE49-F238E27FC236}">
                <a16:creationId xmlns:a16="http://schemas.microsoft.com/office/drawing/2014/main" id="{DE10B371-CDC3-ED4B-B373-A41E16E25A13}"/>
              </a:ext>
            </a:extLst>
          </p:cNvPr>
          <p:cNvSpPr txBox="1"/>
          <p:nvPr/>
        </p:nvSpPr>
        <p:spPr>
          <a:xfrm>
            <a:off x="1412573" y="1544790"/>
            <a:ext cx="492913" cy="327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tIns="54000" bIns="46800" rtlCol="0" anchor="ctr" anchorCtr="0">
            <a:noAutofit/>
          </a:bodyPr>
          <a:lstStyle/>
          <a:p>
            <a:pPr algn="ctr"/>
            <a:r>
              <a:rPr lang="nb-NO" sz="1000">
                <a:solidFill>
                  <a:schemeClr val="bg1"/>
                </a:solidFill>
              </a:rPr>
              <a:t>KD</a:t>
            </a:r>
          </a:p>
        </p:txBody>
      </p:sp>
      <p:sp>
        <p:nvSpPr>
          <p:cNvPr id="94" name="TekstSylinder 93">
            <a:extLst>
              <a:ext uri="{FF2B5EF4-FFF2-40B4-BE49-F238E27FC236}">
                <a16:creationId xmlns:a16="http://schemas.microsoft.com/office/drawing/2014/main" id="{9823714E-B5D0-284C-9131-6B6BCB505145}"/>
              </a:ext>
            </a:extLst>
          </p:cNvPr>
          <p:cNvSpPr txBox="1"/>
          <p:nvPr/>
        </p:nvSpPr>
        <p:spPr>
          <a:xfrm>
            <a:off x="1949922" y="1544879"/>
            <a:ext cx="492912" cy="32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tIns="54000" bIns="46800" rtlCol="0" anchor="ctr" anchorCtr="0">
            <a:noAutofit/>
          </a:bodyPr>
          <a:lstStyle/>
          <a:p>
            <a:pPr algn="ctr"/>
            <a:r>
              <a:rPr lang="nb-NO" sz="1000">
                <a:solidFill>
                  <a:schemeClr val="bg1"/>
                </a:solidFill>
              </a:rPr>
              <a:t>BLD</a:t>
            </a:r>
          </a:p>
        </p:txBody>
      </p:sp>
      <p:sp>
        <p:nvSpPr>
          <p:cNvPr id="95" name="TekstSylinder 94">
            <a:extLst>
              <a:ext uri="{FF2B5EF4-FFF2-40B4-BE49-F238E27FC236}">
                <a16:creationId xmlns:a16="http://schemas.microsoft.com/office/drawing/2014/main" id="{3E61F658-D54E-F847-A606-3B255C7896DD}"/>
              </a:ext>
            </a:extLst>
          </p:cNvPr>
          <p:cNvSpPr txBox="1"/>
          <p:nvPr/>
        </p:nvSpPr>
        <p:spPr>
          <a:xfrm>
            <a:off x="2487270" y="1544791"/>
            <a:ext cx="492912" cy="327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tIns="54000" bIns="46800" rtlCol="0" anchor="ctr" anchorCtr="0">
            <a:noAutofit/>
          </a:bodyPr>
          <a:lstStyle/>
          <a:p>
            <a:pPr algn="ctr"/>
            <a:r>
              <a:rPr lang="nb-NO" sz="1000">
                <a:solidFill>
                  <a:schemeClr val="bg1"/>
                </a:solidFill>
              </a:rPr>
              <a:t>ASD</a:t>
            </a:r>
          </a:p>
        </p:txBody>
      </p:sp>
      <p:sp>
        <p:nvSpPr>
          <p:cNvPr id="96" name="TekstSylinder 95">
            <a:extLst>
              <a:ext uri="{FF2B5EF4-FFF2-40B4-BE49-F238E27FC236}">
                <a16:creationId xmlns:a16="http://schemas.microsoft.com/office/drawing/2014/main" id="{FDB55906-0A7B-9243-8B8E-80987796A7C4}"/>
              </a:ext>
            </a:extLst>
          </p:cNvPr>
          <p:cNvSpPr txBox="1"/>
          <p:nvPr/>
        </p:nvSpPr>
        <p:spPr>
          <a:xfrm>
            <a:off x="623262" y="1028833"/>
            <a:ext cx="2638337" cy="271283"/>
          </a:xfrm>
          <a:prstGeom prst="rect">
            <a:avLst/>
          </a:prstGeom>
          <a:noFill/>
        </p:spPr>
        <p:txBody>
          <a:bodyPr wrap="square" tIns="251999" rtlCol="0" anchor="b" anchorCtr="0">
            <a:noAutofit/>
          </a:bodyPr>
          <a:lstStyle/>
          <a:p>
            <a:pPr algn="ctr"/>
            <a:r>
              <a:rPr lang="nb-NO" sz="1200" b="1"/>
              <a:t>Oppdragsgiver</a:t>
            </a:r>
          </a:p>
          <a:p>
            <a:pPr algn="ctr"/>
            <a:r>
              <a:rPr lang="nb-NO" sz="1200"/>
              <a:t>Departementenes arbeidsgruppe</a:t>
            </a:r>
          </a:p>
        </p:txBody>
      </p:sp>
      <p:sp>
        <p:nvSpPr>
          <p:cNvPr id="90" name="TekstSylinder 89">
            <a:extLst>
              <a:ext uri="{FF2B5EF4-FFF2-40B4-BE49-F238E27FC236}">
                <a16:creationId xmlns:a16="http://schemas.microsoft.com/office/drawing/2014/main" id="{5AC2B096-7517-C040-A078-4C6B57954283}"/>
              </a:ext>
            </a:extLst>
          </p:cNvPr>
          <p:cNvSpPr txBox="1"/>
          <p:nvPr/>
        </p:nvSpPr>
        <p:spPr>
          <a:xfrm>
            <a:off x="7802121" y="3412496"/>
            <a:ext cx="1688369" cy="271283"/>
          </a:xfrm>
          <a:prstGeom prst="rect">
            <a:avLst/>
          </a:prstGeom>
          <a:noFill/>
        </p:spPr>
        <p:txBody>
          <a:bodyPr wrap="square" tIns="251999" rtlCol="0" anchor="b" anchorCtr="0">
            <a:noAutofit/>
          </a:bodyPr>
          <a:lstStyle/>
          <a:p>
            <a:pPr algn="ctr"/>
            <a:r>
              <a:rPr lang="nb-NO" sz="1200" b="1"/>
              <a:t>Kommunikasjon</a:t>
            </a:r>
          </a:p>
        </p:txBody>
      </p:sp>
      <p:cxnSp>
        <p:nvCxnSpPr>
          <p:cNvPr id="91" name="Rett linje 90">
            <a:extLst>
              <a:ext uri="{FF2B5EF4-FFF2-40B4-BE49-F238E27FC236}">
                <a16:creationId xmlns:a16="http://schemas.microsoft.com/office/drawing/2014/main" id="{A9095665-D89B-2945-A736-04D0DE7C8255}"/>
              </a:ext>
            </a:extLst>
          </p:cNvPr>
          <p:cNvCxnSpPr>
            <a:cxnSpLocks/>
          </p:cNvCxnSpPr>
          <p:nvPr/>
        </p:nvCxnSpPr>
        <p:spPr>
          <a:xfrm flipH="1">
            <a:off x="7317691" y="3648685"/>
            <a:ext cx="484430" cy="0"/>
          </a:xfrm>
          <a:prstGeom prst="line">
            <a:avLst/>
          </a:prstGeom>
          <a:ln w="12700">
            <a:solidFill>
              <a:schemeClr val="accent6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kstSylinder 91">
            <a:extLst>
              <a:ext uri="{FF2B5EF4-FFF2-40B4-BE49-F238E27FC236}">
                <a16:creationId xmlns:a16="http://schemas.microsoft.com/office/drawing/2014/main" id="{9045613F-8879-654A-8C4B-E3CE02014529}"/>
              </a:ext>
            </a:extLst>
          </p:cNvPr>
          <p:cNvSpPr txBox="1"/>
          <p:nvPr/>
        </p:nvSpPr>
        <p:spPr>
          <a:xfrm>
            <a:off x="8406772" y="3729665"/>
            <a:ext cx="141715" cy="99075"/>
          </a:xfrm>
          <a:prstGeom prst="rect">
            <a:avLst/>
          </a:prstGeom>
          <a:solidFill>
            <a:schemeClr val="accent3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">
                <a:solidFill>
                  <a:schemeClr val="tx1">
                    <a:alpha val="0"/>
                  </a:schemeClr>
                </a:solidFill>
              </a:rPr>
              <a:t>Udir</a:t>
            </a:r>
          </a:p>
        </p:txBody>
      </p:sp>
      <p:sp>
        <p:nvSpPr>
          <p:cNvPr id="93" name="TekstSylinder 92">
            <a:extLst>
              <a:ext uri="{FF2B5EF4-FFF2-40B4-BE49-F238E27FC236}">
                <a16:creationId xmlns:a16="http://schemas.microsoft.com/office/drawing/2014/main" id="{D0EB2B2A-6D90-D044-AE7B-01C635196919}"/>
              </a:ext>
            </a:extLst>
          </p:cNvPr>
          <p:cNvSpPr txBox="1"/>
          <p:nvPr/>
        </p:nvSpPr>
        <p:spPr>
          <a:xfrm>
            <a:off x="8751764" y="3729665"/>
            <a:ext cx="141715" cy="99075"/>
          </a:xfrm>
          <a:prstGeom prst="rect">
            <a:avLst/>
          </a:prstGeom>
          <a:solidFill>
            <a:schemeClr val="accent2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">
                <a:solidFill>
                  <a:schemeClr val="tx1">
                    <a:alpha val="0"/>
                  </a:schemeClr>
                </a:solidFill>
              </a:rPr>
              <a:t>Bufdir</a:t>
            </a:r>
          </a:p>
        </p:txBody>
      </p:sp>
      <p:sp>
        <p:nvSpPr>
          <p:cNvPr id="104" name="TekstSylinder 103">
            <a:extLst>
              <a:ext uri="{FF2B5EF4-FFF2-40B4-BE49-F238E27FC236}">
                <a16:creationId xmlns:a16="http://schemas.microsoft.com/office/drawing/2014/main" id="{680CAD49-2164-8341-857E-6A68EAE9D471}"/>
              </a:ext>
            </a:extLst>
          </p:cNvPr>
          <p:cNvSpPr txBox="1"/>
          <p:nvPr/>
        </p:nvSpPr>
        <p:spPr>
          <a:xfrm>
            <a:off x="8924261" y="3729665"/>
            <a:ext cx="141715" cy="99075"/>
          </a:xfrm>
          <a:prstGeom prst="rect">
            <a:avLst/>
          </a:prstGeom>
          <a:solidFill>
            <a:schemeClr val="accent5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nb-NO" sz="100">
              <a:solidFill>
                <a:schemeClr val="tx1">
                  <a:alpha val="0"/>
                </a:schemeClr>
              </a:solidFill>
            </a:endParaRPr>
          </a:p>
        </p:txBody>
      </p:sp>
      <p:sp>
        <p:nvSpPr>
          <p:cNvPr id="105" name="TekstSylinder 104">
            <a:extLst>
              <a:ext uri="{FF2B5EF4-FFF2-40B4-BE49-F238E27FC236}">
                <a16:creationId xmlns:a16="http://schemas.microsoft.com/office/drawing/2014/main" id="{4CAE2F68-06EF-6842-A9D1-CE1F13E250E8}"/>
              </a:ext>
            </a:extLst>
          </p:cNvPr>
          <p:cNvSpPr txBox="1"/>
          <p:nvPr/>
        </p:nvSpPr>
        <p:spPr>
          <a:xfrm>
            <a:off x="8234276" y="3729665"/>
            <a:ext cx="141715" cy="99075"/>
          </a:xfrm>
          <a:prstGeom prst="rect">
            <a:avLst/>
          </a:prstGeom>
          <a:solidFill>
            <a:schemeClr val="accent4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">
                <a:solidFill>
                  <a:schemeClr val="tx1">
                    <a:alpha val="0"/>
                  </a:schemeClr>
                </a:solidFill>
              </a:rPr>
              <a:t>Hdir</a:t>
            </a:r>
          </a:p>
        </p:txBody>
      </p:sp>
      <p:sp>
        <p:nvSpPr>
          <p:cNvPr id="106" name="TekstSylinder 105">
            <a:extLst>
              <a:ext uri="{FF2B5EF4-FFF2-40B4-BE49-F238E27FC236}">
                <a16:creationId xmlns:a16="http://schemas.microsoft.com/office/drawing/2014/main" id="{1CFD9961-9C18-6D42-89F9-2E8B5F6B407E}"/>
              </a:ext>
            </a:extLst>
          </p:cNvPr>
          <p:cNvSpPr txBox="1"/>
          <p:nvPr/>
        </p:nvSpPr>
        <p:spPr>
          <a:xfrm>
            <a:off x="8579268" y="3729665"/>
            <a:ext cx="141715" cy="99075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">
                <a:solidFill>
                  <a:schemeClr val="tx1">
                    <a:alpha val="0"/>
                  </a:schemeClr>
                </a:solidFill>
              </a:rPr>
              <a:t>IMdi</a:t>
            </a:r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8F431B34-E34A-F94A-8B3F-621721984A51}"/>
              </a:ext>
            </a:extLst>
          </p:cNvPr>
          <p:cNvSpPr/>
          <p:nvPr/>
        </p:nvSpPr>
        <p:spPr>
          <a:xfrm>
            <a:off x="5483225" y="4879336"/>
            <a:ext cx="1225550" cy="403200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3" name="TekstSylinder 82">
            <a:extLst>
              <a:ext uri="{FF2B5EF4-FFF2-40B4-BE49-F238E27FC236}">
                <a16:creationId xmlns:a16="http://schemas.microsoft.com/office/drawing/2014/main" id="{68435377-8B94-974D-8573-72E537818B93}"/>
              </a:ext>
            </a:extLst>
          </p:cNvPr>
          <p:cNvSpPr txBox="1"/>
          <p:nvPr/>
        </p:nvSpPr>
        <p:spPr>
          <a:xfrm>
            <a:off x="5375936" y="4993094"/>
            <a:ext cx="1417627" cy="305630"/>
          </a:xfrm>
          <a:prstGeom prst="rect">
            <a:avLst/>
          </a:prstGeom>
          <a:noFill/>
        </p:spPr>
        <p:txBody>
          <a:bodyPr wrap="square" tIns="0" rtlCol="0" anchor="t" anchorCtr="0">
            <a:noAutofit/>
          </a:bodyPr>
          <a:lstStyle/>
          <a:p>
            <a:pPr algn="ctr"/>
            <a:r>
              <a:rPr lang="nb-NO" sz="1200" b="1"/>
              <a:t>Arbeidsgruppe</a:t>
            </a:r>
            <a:endParaRPr lang="nb-NO" sz="1200"/>
          </a:p>
        </p:txBody>
      </p:sp>
      <p:sp>
        <p:nvSpPr>
          <p:cNvPr id="101" name="TekstSylinder 100">
            <a:extLst>
              <a:ext uri="{FF2B5EF4-FFF2-40B4-BE49-F238E27FC236}">
                <a16:creationId xmlns:a16="http://schemas.microsoft.com/office/drawing/2014/main" id="{52BF56B9-7E72-9940-9491-20AA0118C066}"/>
              </a:ext>
            </a:extLst>
          </p:cNvPr>
          <p:cNvSpPr txBox="1"/>
          <p:nvPr/>
        </p:nvSpPr>
        <p:spPr>
          <a:xfrm>
            <a:off x="6025142" y="5663437"/>
            <a:ext cx="141715" cy="9907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">
                <a:solidFill>
                  <a:schemeClr val="tx1">
                    <a:alpha val="0"/>
                  </a:schemeClr>
                </a:solidFill>
              </a:rPr>
              <a:t>Udir</a:t>
            </a:r>
          </a:p>
        </p:txBody>
      </p:sp>
      <p:sp>
        <p:nvSpPr>
          <p:cNvPr id="102" name="TekstSylinder 101">
            <a:extLst>
              <a:ext uri="{FF2B5EF4-FFF2-40B4-BE49-F238E27FC236}">
                <a16:creationId xmlns:a16="http://schemas.microsoft.com/office/drawing/2014/main" id="{BC802EB1-A736-4E45-A80E-685A9D5E3E83}"/>
              </a:ext>
            </a:extLst>
          </p:cNvPr>
          <p:cNvSpPr txBox="1"/>
          <p:nvPr/>
        </p:nvSpPr>
        <p:spPr>
          <a:xfrm>
            <a:off x="6204079" y="5663437"/>
            <a:ext cx="141715" cy="99075"/>
          </a:xfrm>
          <a:prstGeom prst="rect">
            <a:avLst/>
          </a:prstGeom>
          <a:solidFill>
            <a:schemeClr val="accent2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">
                <a:solidFill>
                  <a:schemeClr val="tx1">
                    <a:alpha val="0"/>
                  </a:schemeClr>
                </a:solidFill>
              </a:rPr>
              <a:t>Bufdir</a:t>
            </a:r>
          </a:p>
        </p:txBody>
      </p:sp>
      <p:sp>
        <p:nvSpPr>
          <p:cNvPr id="103" name="TekstSylinder 102">
            <a:extLst>
              <a:ext uri="{FF2B5EF4-FFF2-40B4-BE49-F238E27FC236}">
                <a16:creationId xmlns:a16="http://schemas.microsoft.com/office/drawing/2014/main" id="{81F63078-DDF3-4F4C-BF11-DE8C52FF7C49}"/>
              </a:ext>
            </a:extLst>
          </p:cNvPr>
          <p:cNvSpPr txBox="1"/>
          <p:nvPr/>
        </p:nvSpPr>
        <p:spPr>
          <a:xfrm>
            <a:off x="5852646" y="5663437"/>
            <a:ext cx="141715" cy="99075"/>
          </a:xfrm>
          <a:prstGeom prst="rect">
            <a:avLst/>
          </a:prstGeom>
          <a:solidFill>
            <a:schemeClr val="accent4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">
                <a:solidFill>
                  <a:schemeClr val="tx1">
                    <a:alpha val="0"/>
                  </a:schemeClr>
                </a:solidFill>
              </a:rPr>
              <a:t>Hdir</a:t>
            </a:r>
          </a:p>
        </p:txBody>
      </p:sp>
      <p:sp>
        <p:nvSpPr>
          <p:cNvPr id="113" name="Rektangel 112">
            <a:extLst>
              <a:ext uri="{FF2B5EF4-FFF2-40B4-BE49-F238E27FC236}">
                <a16:creationId xmlns:a16="http://schemas.microsoft.com/office/drawing/2014/main" id="{D4942662-23D0-F449-9F5B-D76C8CF2820C}"/>
              </a:ext>
            </a:extLst>
          </p:cNvPr>
          <p:cNvSpPr/>
          <p:nvPr/>
        </p:nvSpPr>
        <p:spPr>
          <a:xfrm>
            <a:off x="3041650" y="4879336"/>
            <a:ext cx="2231087" cy="403200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7" name="TekstSylinder 116">
            <a:extLst>
              <a:ext uri="{FF2B5EF4-FFF2-40B4-BE49-F238E27FC236}">
                <a16:creationId xmlns:a16="http://schemas.microsoft.com/office/drawing/2014/main" id="{532D0D38-3F62-7541-BD5B-E4418094C803}"/>
              </a:ext>
            </a:extLst>
          </p:cNvPr>
          <p:cNvSpPr txBox="1"/>
          <p:nvPr/>
        </p:nvSpPr>
        <p:spPr>
          <a:xfrm>
            <a:off x="3981345" y="5663437"/>
            <a:ext cx="141715" cy="9907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">
                <a:solidFill>
                  <a:schemeClr val="tx1">
                    <a:alpha val="0"/>
                  </a:schemeClr>
                </a:solidFill>
              </a:rPr>
              <a:t>Udir</a:t>
            </a:r>
          </a:p>
        </p:txBody>
      </p:sp>
      <p:sp>
        <p:nvSpPr>
          <p:cNvPr id="118" name="TekstSylinder 117">
            <a:extLst>
              <a:ext uri="{FF2B5EF4-FFF2-40B4-BE49-F238E27FC236}">
                <a16:creationId xmlns:a16="http://schemas.microsoft.com/office/drawing/2014/main" id="{7DBC428B-B670-F244-A832-0E086823D449}"/>
              </a:ext>
            </a:extLst>
          </p:cNvPr>
          <p:cNvSpPr txBox="1"/>
          <p:nvPr/>
        </p:nvSpPr>
        <p:spPr>
          <a:xfrm>
            <a:off x="4188405" y="5663437"/>
            <a:ext cx="141715" cy="99075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">
                <a:solidFill>
                  <a:schemeClr val="tx1">
                    <a:alpha val="0"/>
                  </a:schemeClr>
                </a:solidFill>
              </a:rPr>
              <a:t>Bufdir</a:t>
            </a:r>
          </a:p>
        </p:txBody>
      </p:sp>
      <p:sp>
        <p:nvSpPr>
          <p:cNvPr id="119" name="TekstSylinder 118">
            <a:extLst>
              <a:ext uri="{FF2B5EF4-FFF2-40B4-BE49-F238E27FC236}">
                <a16:creationId xmlns:a16="http://schemas.microsoft.com/office/drawing/2014/main" id="{07280EDD-6B07-564E-B99C-5D2415B1DA3C}"/>
              </a:ext>
            </a:extLst>
          </p:cNvPr>
          <p:cNvSpPr txBox="1"/>
          <p:nvPr/>
        </p:nvSpPr>
        <p:spPr>
          <a:xfrm>
            <a:off x="3808849" y="5663437"/>
            <a:ext cx="141715" cy="99075"/>
          </a:xfrm>
          <a:prstGeom prst="rect">
            <a:avLst/>
          </a:prstGeom>
          <a:solidFill>
            <a:schemeClr val="accent4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">
                <a:solidFill>
                  <a:schemeClr val="tx1">
                    <a:alpha val="0"/>
                  </a:schemeClr>
                </a:solidFill>
              </a:rPr>
              <a:t>Hdir</a:t>
            </a:r>
          </a:p>
        </p:txBody>
      </p:sp>
      <p:sp>
        <p:nvSpPr>
          <p:cNvPr id="120" name="TekstSylinder 119">
            <a:extLst>
              <a:ext uri="{FF2B5EF4-FFF2-40B4-BE49-F238E27FC236}">
                <a16:creationId xmlns:a16="http://schemas.microsoft.com/office/drawing/2014/main" id="{D4CEB1F5-AFC9-A441-A9E3-758BB4F1D0E5}"/>
              </a:ext>
            </a:extLst>
          </p:cNvPr>
          <p:cNvSpPr txBox="1"/>
          <p:nvPr/>
        </p:nvSpPr>
        <p:spPr>
          <a:xfrm>
            <a:off x="4344391" y="5663437"/>
            <a:ext cx="141715" cy="99075"/>
          </a:xfrm>
          <a:prstGeom prst="rect">
            <a:avLst/>
          </a:prstGeom>
          <a:solidFill>
            <a:schemeClr val="accent2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">
                <a:solidFill>
                  <a:schemeClr val="tx1">
                    <a:alpha val="0"/>
                  </a:schemeClr>
                </a:solidFill>
              </a:rPr>
              <a:t>Bufdir</a:t>
            </a:r>
          </a:p>
        </p:txBody>
      </p:sp>
      <p:sp>
        <p:nvSpPr>
          <p:cNvPr id="121" name="Rektangel 120">
            <a:extLst>
              <a:ext uri="{FF2B5EF4-FFF2-40B4-BE49-F238E27FC236}">
                <a16:creationId xmlns:a16="http://schemas.microsoft.com/office/drawing/2014/main" id="{EC6D9019-565E-2E42-BB8E-17BBC1C2CFE1}"/>
              </a:ext>
            </a:extLst>
          </p:cNvPr>
          <p:cNvSpPr/>
          <p:nvPr/>
        </p:nvSpPr>
        <p:spPr>
          <a:xfrm>
            <a:off x="6926021" y="4879336"/>
            <a:ext cx="3454642" cy="403200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5" name="TekstSylinder 124">
            <a:extLst>
              <a:ext uri="{FF2B5EF4-FFF2-40B4-BE49-F238E27FC236}">
                <a16:creationId xmlns:a16="http://schemas.microsoft.com/office/drawing/2014/main" id="{602AD76E-1B10-6044-9265-C0F16C20544D}"/>
              </a:ext>
            </a:extLst>
          </p:cNvPr>
          <p:cNvSpPr txBox="1"/>
          <p:nvPr/>
        </p:nvSpPr>
        <p:spPr>
          <a:xfrm>
            <a:off x="8419865" y="5663437"/>
            <a:ext cx="141715" cy="99075"/>
          </a:xfrm>
          <a:prstGeom prst="rect">
            <a:avLst/>
          </a:prstGeom>
          <a:solidFill>
            <a:schemeClr val="accent3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">
                <a:solidFill>
                  <a:schemeClr val="tx1">
                    <a:alpha val="0"/>
                  </a:schemeClr>
                </a:solidFill>
              </a:rPr>
              <a:t>Udir</a:t>
            </a:r>
          </a:p>
        </p:txBody>
      </p:sp>
      <p:sp>
        <p:nvSpPr>
          <p:cNvPr id="126" name="TekstSylinder 125">
            <a:extLst>
              <a:ext uri="{FF2B5EF4-FFF2-40B4-BE49-F238E27FC236}">
                <a16:creationId xmlns:a16="http://schemas.microsoft.com/office/drawing/2014/main" id="{3C9A3E09-F120-9847-9F19-C4EBC206FB21}"/>
              </a:ext>
            </a:extLst>
          </p:cNvPr>
          <p:cNvSpPr txBox="1"/>
          <p:nvPr/>
        </p:nvSpPr>
        <p:spPr>
          <a:xfrm>
            <a:off x="8598802" y="5663437"/>
            <a:ext cx="141715" cy="99075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">
                <a:solidFill>
                  <a:schemeClr val="tx1">
                    <a:alpha val="0"/>
                  </a:schemeClr>
                </a:solidFill>
              </a:rPr>
              <a:t>Bufdir</a:t>
            </a:r>
          </a:p>
        </p:txBody>
      </p:sp>
      <p:sp>
        <p:nvSpPr>
          <p:cNvPr id="127" name="TekstSylinder 126">
            <a:extLst>
              <a:ext uri="{FF2B5EF4-FFF2-40B4-BE49-F238E27FC236}">
                <a16:creationId xmlns:a16="http://schemas.microsoft.com/office/drawing/2014/main" id="{CC027FDE-9642-EB47-8D55-9EBE565654E3}"/>
              </a:ext>
            </a:extLst>
          </p:cNvPr>
          <p:cNvSpPr txBox="1"/>
          <p:nvPr/>
        </p:nvSpPr>
        <p:spPr>
          <a:xfrm>
            <a:off x="8247369" y="5663437"/>
            <a:ext cx="141715" cy="99075"/>
          </a:xfrm>
          <a:prstGeom prst="rect">
            <a:avLst/>
          </a:prstGeom>
          <a:solidFill>
            <a:schemeClr val="accent4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">
                <a:solidFill>
                  <a:schemeClr val="tx1">
                    <a:alpha val="0"/>
                  </a:schemeClr>
                </a:solidFill>
              </a:rPr>
              <a:t>Hdir</a:t>
            </a:r>
          </a:p>
        </p:txBody>
      </p:sp>
      <p:sp>
        <p:nvSpPr>
          <p:cNvPr id="128" name="TekstSylinder 127">
            <a:extLst>
              <a:ext uri="{FF2B5EF4-FFF2-40B4-BE49-F238E27FC236}">
                <a16:creationId xmlns:a16="http://schemas.microsoft.com/office/drawing/2014/main" id="{9AB1EA7F-ECFA-E340-B14F-BC9DF7BD9604}"/>
              </a:ext>
            </a:extLst>
          </p:cNvPr>
          <p:cNvSpPr txBox="1"/>
          <p:nvPr/>
        </p:nvSpPr>
        <p:spPr>
          <a:xfrm>
            <a:off x="8782911" y="5663437"/>
            <a:ext cx="141715" cy="99075"/>
          </a:xfrm>
          <a:prstGeom prst="rect">
            <a:avLst/>
          </a:prstGeom>
          <a:solidFill>
            <a:schemeClr val="accent2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">
                <a:solidFill>
                  <a:schemeClr val="tx1">
                    <a:alpha val="0"/>
                  </a:schemeClr>
                </a:solidFill>
              </a:rPr>
              <a:t>Bufdir</a:t>
            </a:r>
          </a:p>
        </p:txBody>
      </p:sp>
      <p:sp>
        <p:nvSpPr>
          <p:cNvPr id="129" name="TekstSylinder 128">
            <a:extLst>
              <a:ext uri="{FF2B5EF4-FFF2-40B4-BE49-F238E27FC236}">
                <a16:creationId xmlns:a16="http://schemas.microsoft.com/office/drawing/2014/main" id="{ABA9640A-88E3-BA4C-8445-CD08054CE9B5}"/>
              </a:ext>
            </a:extLst>
          </p:cNvPr>
          <p:cNvSpPr txBox="1"/>
          <p:nvPr/>
        </p:nvSpPr>
        <p:spPr>
          <a:xfrm>
            <a:off x="8960882" y="5663437"/>
            <a:ext cx="141715" cy="99075"/>
          </a:xfrm>
          <a:prstGeom prst="rect">
            <a:avLst/>
          </a:prstGeom>
          <a:solidFill>
            <a:schemeClr val="accent5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">
                <a:solidFill>
                  <a:schemeClr val="tx1">
                    <a:alpha val="0"/>
                  </a:schemeClr>
                </a:solidFill>
              </a:rPr>
              <a:t>Bufdir</a:t>
            </a:r>
          </a:p>
        </p:txBody>
      </p:sp>
      <p:sp>
        <p:nvSpPr>
          <p:cNvPr id="130" name="Rektangel 129">
            <a:extLst>
              <a:ext uri="{FF2B5EF4-FFF2-40B4-BE49-F238E27FC236}">
                <a16:creationId xmlns:a16="http://schemas.microsoft.com/office/drawing/2014/main" id="{10BF0660-1F33-2D45-A607-1427427B3EBA}"/>
              </a:ext>
            </a:extLst>
          </p:cNvPr>
          <p:cNvSpPr/>
          <p:nvPr/>
        </p:nvSpPr>
        <p:spPr>
          <a:xfrm>
            <a:off x="10589136" y="4879336"/>
            <a:ext cx="1703100" cy="403200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4" name="TekstSylinder 133">
            <a:extLst>
              <a:ext uri="{FF2B5EF4-FFF2-40B4-BE49-F238E27FC236}">
                <a16:creationId xmlns:a16="http://schemas.microsoft.com/office/drawing/2014/main" id="{5EC7CC7D-2507-1840-9591-F7D8D90A632E}"/>
              </a:ext>
            </a:extLst>
          </p:cNvPr>
          <p:cNvSpPr txBox="1"/>
          <p:nvPr/>
        </p:nvSpPr>
        <p:spPr>
          <a:xfrm>
            <a:off x="11423579" y="5663437"/>
            <a:ext cx="141715" cy="99075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">
                <a:solidFill>
                  <a:schemeClr val="tx1">
                    <a:alpha val="0"/>
                  </a:schemeClr>
                </a:solidFill>
              </a:rPr>
              <a:t>Udir</a:t>
            </a:r>
          </a:p>
        </p:txBody>
      </p:sp>
      <p:sp>
        <p:nvSpPr>
          <p:cNvPr id="135" name="TekstSylinder 134">
            <a:extLst>
              <a:ext uri="{FF2B5EF4-FFF2-40B4-BE49-F238E27FC236}">
                <a16:creationId xmlns:a16="http://schemas.microsoft.com/office/drawing/2014/main" id="{B6F1CF42-2E53-6046-B3EB-BAC389BFDFC1}"/>
              </a:ext>
            </a:extLst>
          </p:cNvPr>
          <p:cNvSpPr txBox="1"/>
          <p:nvPr/>
        </p:nvSpPr>
        <p:spPr>
          <a:xfrm>
            <a:off x="11602516" y="5663437"/>
            <a:ext cx="141715" cy="99075"/>
          </a:xfrm>
          <a:prstGeom prst="rect">
            <a:avLst/>
          </a:prstGeom>
          <a:solidFill>
            <a:schemeClr val="accent2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">
                <a:solidFill>
                  <a:schemeClr val="tx1">
                    <a:alpha val="0"/>
                  </a:schemeClr>
                </a:solidFill>
              </a:rPr>
              <a:t>Bufdir</a:t>
            </a:r>
          </a:p>
        </p:txBody>
      </p:sp>
      <p:sp>
        <p:nvSpPr>
          <p:cNvPr id="136" name="TekstSylinder 135">
            <a:extLst>
              <a:ext uri="{FF2B5EF4-FFF2-40B4-BE49-F238E27FC236}">
                <a16:creationId xmlns:a16="http://schemas.microsoft.com/office/drawing/2014/main" id="{671FBB4B-06D7-D341-9BC4-9045A5C4AA75}"/>
              </a:ext>
            </a:extLst>
          </p:cNvPr>
          <p:cNvSpPr txBox="1"/>
          <p:nvPr/>
        </p:nvSpPr>
        <p:spPr>
          <a:xfrm>
            <a:off x="11251083" y="5663437"/>
            <a:ext cx="141715" cy="99075"/>
          </a:xfrm>
          <a:prstGeom prst="rect">
            <a:avLst/>
          </a:prstGeom>
          <a:solidFill>
            <a:schemeClr val="accent4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">
                <a:solidFill>
                  <a:schemeClr val="tx1">
                    <a:alpha val="0"/>
                  </a:schemeClr>
                </a:solidFill>
              </a:rPr>
              <a:t>Hdir</a:t>
            </a:r>
          </a:p>
        </p:txBody>
      </p:sp>
      <p:sp>
        <p:nvSpPr>
          <p:cNvPr id="137" name="Rektangel 136">
            <a:extLst>
              <a:ext uri="{FF2B5EF4-FFF2-40B4-BE49-F238E27FC236}">
                <a16:creationId xmlns:a16="http://schemas.microsoft.com/office/drawing/2014/main" id="{B315DD41-B649-D942-86AC-3054D57AEA05}"/>
              </a:ext>
            </a:extLst>
          </p:cNvPr>
          <p:cNvSpPr/>
          <p:nvPr/>
        </p:nvSpPr>
        <p:spPr>
          <a:xfrm>
            <a:off x="1712609" y="4879336"/>
            <a:ext cx="1111500" cy="403200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1" name="TekstSylinder 140">
            <a:extLst>
              <a:ext uri="{FF2B5EF4-FFF2-40B4-BE49-F238E27FC236}">
                <a16:creationId xmlns:a16="http://schemas.microsoft.com/office/drawing/2014/main" id="{593922FC-2F86-4A46-B8CF-967D3D884ADE}"/>
              </a:ext>
            </a:extLst>
          </p:cNvPr>
          <p:cNvSpPr txBox="1"/>
          <p:nvPr/>
        </p:nvSpPr>
        <p:spPr>
          <a:xfrm>
            <a:off x="2091380" y="5663437"/>
            <a:ext cx="141715" cy="99075"/>
          </a:xfrm>
          <a:prstGeom prst="rect">
            <a:avLst/>
          </a:prstGeom>
          <a:solidFill>
            <a:schemeClr val="accent3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">
                <a:solidFill>
                  <a:schemeClr val="tx1">
                    <a:alpha val="0"/>
                  </a:schemeClr>
                </a:solidFill>
              </a:rPr>
              <a:t>Udir</a:t>
            </a:r>
          </a:p>
        </p:txBody>
      </p:sp>
      <p:sp>
        <p:nvSpPr>
          <p:cNvPr id="142" name="TekstSylinder 141">
            <a:extLst>
              <a:ext uri="{FF2B5EF4-FFF2-40B4-BE49-F238E27FC236}">
                <a16:creationId xmlns:a16="http://schemas.microsoft.com/office/drawing/2014/main" id="{91FCE142-10EC-2941-B744-501E331FFB46}"/>
              </a:ext>
            </a:extLst>
          </p:cNvPr>
          <p:cNvSpPr txBox="1"/>
          <p:nvPr/>
        </p:nvSpPr>
        <p:spPr>
          <a:xfrm>
            <a:off x="2270317" y="5663437"/>
            <a:ext cx="141715" cy="99075"/>
          </a:xfrm>
          <a:prstGeom prst="rect">
            <a:avLst/>
          </a:prstGeom>
          <a:solidFill>
            <a:schemeClr val="accent2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">
                <a:solidFill>
                  <a:schemeClr val="tx1">
                    <a:alpha val="0"/>
                  </a:schemeClr>
                </a:solidFill>
              </a:rPr>
              <a:t>Bufdir</a:t>
            </a:r>
          </a:p>
        </p:txBody>
      </p:sp>
      <p:sp>
        <p:nvSpPr>
          <p:cNvPr id="143" name="Rektangel 142">
            <a:extLst>
              <a:ext uri="{FF2B5EF4-FFF2-40B4-BE49-F238E27FC236}">
                <a16:creationId xmlns:a16="http://schemas.microsoft.com/office/drawing/2014/main" id="{19658E02-DFCC-5F40-8217-61EEA36EB87A}"/>
              </a:ext>
            </a:extLst>
          </p:cNvPr>
          <p:cNvSpPr/>
          <p:nvPr/>
        </p:nvSpPr>
        <p:spPr>
          <a:xfrm>
            <a:off x="-1947955" y="4879336"/>
            <a:ext cx="3454642" cy="403200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7" name="TekstSylinder 146">
            <a:extLst>
              <a:ext uri="{FF2B5EF4-FFF2-40B4-BE49-F238E27FC236}">
                <a16:creationId xmlns:a16="http://schemas.microsoft.com/office/drawing/2014/main" id="{35F17F2F-273C-EC46-A299-B207CD9A19AB}"/>
              </a:ext>
            </a:extLst>
          </p:cNvPr>
          <p:cNvSpPr txBox="1"/>
          <p:nvPr/>
        </p:nvSpPr>
        <p:spPr>
          <a:xfrm>
            <a:off x="-454111" y="5663437"/>
            <a:ext cx="141715" cy="99075"/>
          </a:xfrm>
          <a:prstGeom prst="rect">
            <a:avLst/>
          </a:prstGeom>
          <a:solidFill>
            <a:schemeClr val="accent3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">
                <a:solidFill>
                  <a:schemeClr val="tx1">
                    <a:alpha val="0"/>
                  </a:schemeClr>
                </a:solidFill>
              </a:rPr>
              <a:t>Udir</a:t>
            </a:r>
          </a:p>
        </p:txBody>
      </p:sp>
      <p:sp>
        <p:nvSpPr>
          <p:cNvPr id="148" name="TekstSylinder 147">
            <a:extLst>
              <a:ext uri="{FF2B5EF4-FFF2-40B4-BE49-F238E27FC236}">
                <a16:creationId xmlns:a16="http://schemas.microsoft.com/office/drawing/2014/main" id="{A257B14C-F196-D84C-912C-6FF6AAB20D4A}"/>
              </a:ext>
            </a:extLst>
          </p:cNvPr>
          <p:cNvSpPr txBox="1"/>
          <p:nvPr/>
        </p:nvSpPr>
        <p:spPr>
          <a:xfrm>
            <a:off x="-247051" y="5663437"/>
            <a:ext cx="141715" cy="99075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">
                <a:solidFill>
                  <a:schemeClr val="tx1">
                    <a:alpha val="0"/>
                  </a:schemeClr>
                </a:solidFill>
              </a:rPr>
              <a:t>Bufdir</a:t>
            </a:r>
          </a:p>
        </p:txBody>
      </p:sp>
      <p:sp>
        <p:nvSpPr>
          <p:cNvPr id="149" name="TekstSylinder 148">
            <a:extLst>
              <a:ext uri="{FF2B5EF4-FFF2-40B4-BE49-F238E27FC236}">
                <a16:creationId xmlns:a16="http://schemas.microsoft.com/office/drawing/2014/main" id="{0D81DA3F-8A59-C840-B1CA-8928078567D3}"/>
              </a:ext>
            </a:extLst>
          </p:cNvPr>
          <p:cNvSpPr txBox="1"/>
          <p:nvPr/>
        </p:nvSpPr>
        <p:spPr>
          <a:xfrm>
            <a:off x="-626607" y="5663437"/>
            <a:ext cx="141715" cy="99075"/>
          </a:xfrm>
          <a:prstGeom prst="rect">
            <a:avLst/>
          </a:prstGeom>
          <a:solidFill>
            <a:schemeClr val="accent4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">
                <a:solidFill>
                  <a:schemeClr val="tx1">
                    <a:alpha val="0"/>
                  </a:schemeClr>
                </a:solidFill>
              </a:rPr>
              <a:t>Hdir</a:t>
            </a:r>
          </a:p>
        </p:txBody>
      </p:sp>
      <p:sp>
        <p:nvSpPr>
          <p:cNvPr id="150" name="TekstSylinder 149">
            <a:extLst>
              <a:ext uri="{FF2B5EF4-FFF2-40B4-BE49-F238E27FC236}">
                <a16:creationId xmlns:a16="http://schemas.microsoft.com/office/drawing/2014/main" id="{60B98E47-C4FF-5E4A-AFD2-6ECC4C3C9C15}"/>
              </a:ext>
            </a:extLst>
          </p:cNvPr>
          <p:cNvSpPr txBox="1"/>
          <p:nvPr/>
        </p:nvSpPr>
        <p:spPr>
          <a:xfrm>
            <a:off x="-91065" y="5663437"/>
            <a:ext cx="141715" cy="99075"/>
          </a:xfrm>
          <a:prstGeom prst="rect">
            <a:avLst/>
          </a:prstGeom>
          <a:solidFill>
            <a:schemeClr val="accent2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">
                <a:solidFill>
                  <a:schemeClr val="tx1">
                    <a:alpha val="0"/>
                  </a:schemeClr>
                </a:solidFill>
              </a:rPr>
              <a:t>Bufdir</a:t>
            </a:r>
          </a:p>
        </p:txBody>
      </p:sp>
      <p:sp>
        <p:nvSpPr>
          <p:cNvPr id="151" name="TekstSylinder 150">
            <a:extLst>
              <a:ext uri="{FF2B5EF4-FFF2-40B4-BE49-F238E27FC236}">
                <a16:creationId xmlns:a16="http://schemas.microsoft.com/office/drawing/2014/main" id="{65267D62-A0C1-2F47-A7C4-7C3D949B0FB8}"/>
              </a:ext>
            </a:extLst>
          </p:cNvPr>
          <p:cNvSpPr txBox="1"/>
          <p:nvPr/>
        </p:nvSpPr>
        <p:spPr>
          <a:xfrm>
            <a:off x="86906" y="5663437"/>
            <a:ext cx="141715" cy="99075"/>
          </a:xfrm>
          <a:prstGeom prst="rect">
            <a:avLst/>
          </a:prstGeom>
          <a:solidFill>
            <a:schemeClr val="accent5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">
                <a:solidFill>
                  <a:schemeClr val="tx1">
                    <a:alpha val="0"/>
                  </a:schemeClr>
                </a:solidFill>
              </a:rPr>
              <a:t>Bufdir</a:t>
            </a:r>
          </a:p>
        </p:txBody>
      </p:sp>
      <p:sp>
        <p:nvSpPr>
          <p:cNvPr id="107" name="TekstSylinder 106">
            <a:extLst>
              <a:ext uri="{FF2B5EF4-FFF2-40B4-BE49-F238E27FC236}">
                <a16:creationId xmlns:a16="http://schemas.microsoft.com/office/drawing/2014/main" id="{B97E62D0-2EB5-BC4D-964E-606EDFB36BC9}"/>
              </a:ext>
            </a:extLst>
          </p:cNvPr>
          <p:cNvSpPr txBox="1"/>
          <p:nvPr/>
        </p:nvSpPr>
        <p:spPr>
          <a:xfrm>
            <a:off x="5845920" y="996940"/>
            <a:ext cx="137949" cy="96406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400">
                <a:solidFill>
                  <a:schemeClr val="tx1">
                    <a:alpha val="0"/>
                  </a:schemeClr>
                </a:solidFill>
              </a:rPr>
              <a:t>Udir</a:t>
            </a:r>
          </a:p>
        </p:txBody>
      </p:sp>
      <p:sp>
        <p:nvSpPr>
          <p:cNvPr id="108" name="TekstSylinder 107">
            <a:extLst>
              <a:ext uri="{FF2B5EF4-FFF2-40B4-BE49-F238E27FC236}">
                <a16:creationId xmlns:a16="http://schemas.microsoft.com/office/drawing/2014/main" id="{4010FA57-6E6D-9A4A-859E-68AA6A170049}"/>
              </a:ext>
            </a:extLst>
          </p:cNvPr>
          <p:cNvSpPr txBox="1"/>
          <p:nvPr/>
        </p:nvSpPr>
        <p:spPr>
          <a:xfrm>
            <a:off x="6191806" y="995624"/>
            <a:ext cx="139832" cy="97722"/>
          </a:xfrm>
          <a:prstGeom prst="rect">
            <a:avLst/>
          </a:prstGeom>
          <a:solidFill>
            <a:schemeClr val="accent2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400">
                <a:solidFill>
                  <a:schemeClr val="tx1">
                    <a:alpha val="0"/>
                  </a:schemeClr>
                </a:solidFill>
              </a:rPr>
              <a:t>Bufdir</a:t>
            </a:r>
          </a:p>
        </p:txBody>
      </p:sp>
      <p:sp>
        <p:nvSpPr>
          <p:cNvPr id="109" name="TekstSylinder 108">
            <a:extLst>
              <a:ext uri="{FF2B5EF4-FFF2-40B4-BE49-F238E27FC236}">
                <a16:creationId xmlns:a16="http://schemas.microsoft.com/office/drawing/2014/main" id="{6E15B821-11B5-7949-BF97-FABA69E7A2C7}"/>
              </a:ext>
            </a:extLst>
          </p:cNvPr>
          <p:cNvSpPr txBox="1"/>
          <p:nvPr/>
        </p:nvSpPr>
        <p:spPr>
          <a:xfrm>
            <a:off x="6366186" y="995624"/>
            <a:ext cx="139832" cy="97722"/>
          </a:xfrm>
          <a:prstGeom prst="rect">
            <a:avLst/>
          </a:prstGeom>
          <a:solidFill>
            <a:schemeClr val="accent5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400">
                <a:solidFill>
                  <a:schemeClr val="tx1">
                    <a:alpha val="0"/>
                  </a:schemeClr>
                </a:solidFill>
              </a:rPr>
              <a:t>AVdir</a:t>
            </a:r>
          </a:p>
        </p:txBody>
      </p:sp>
      <p:sp>
        <p:nvSpPr>
          <p:cNvPr id="110" name="TekstSylinder 109">
            <a:extLst>
              <a:ext uri="{FF2B5EF4-FFF2-40B4-BE49-F238E27FC236}">
                <a16:creationId xmlns:a16="http://schemas.microsoft.com/office/drawing/2014/main" id="{59AA1D76-3586-B449-8C08-D5A61BFEE6DD}"/>
              </a:ext>
            </a:extLst>
          </p:cNvPr>
          <p:cNvSpPr txBox="1"/>
          <p:nvPr/>
        </p:nvSpPr>
        <p:spPr>
          <a:xfrm>
            <a:off x="5673425" y="998376"/>
            <a:ext cx="137055" cy="95781"/>
          </a:xfrm>
          <a:prstGeom prst="rect">
            <a:avLst/>
          </a:prstGeom>
          <a:solidFill>
            <a:schemeClr val="accent4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400">
                <a:solidFill>
                  <a:schemeClr val="tx1">
                    <a:alpha val="0"/>
                  </a:schemeClr>
                </a:solidFill>
              </a:rPr>
              <a:t>Hdir</a:t>
            </a:r>
          </a:p>
        </p:txBody>
      </p:sp>
      <p:sp>
        <p:nvSpPr>
          <p:cNvPr id="111" name="TekstSylinder 110">
            <a:extLst>
              <a:ext uri="{FF2B5EF4-FFF2-40B4-BE49-F238E27FC236}">
                <a16:creationId xmlns:a16="http://schemas.microsoft.com/office/drawing/2014/main" id="{FC245DE7-5AEC-DB4A-A81F-8E22C91592A5}"/>
              </a:ext>
            </a:extLst>
          </p:cNvPr>
          <p:cNvSpPr txBox="1"/>
          <p:nvPr/>
        </p:nvSpPr>
        <p:spPr>
          <a:xfrm>
            <a:off x="6019309" y="996940"/>
            <a:ext cx="137949" cy="96406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400">
                <a:solidFill>
                  <a:schemeClr val="tx1">
                    <a:alpha val="0"/>
                  </a:schemeClr>
                </a:solidFill>
              </a:rPr>
              <a:t>IMdi</a:t>
            </a:r>
          </a:p>
        </p:txBody>
      </p:sp>
      <p:sp>
        <p:nvSpPr>
          <p:cNvPr id="112" name="Rektangel 111">
            <a:extLst>
              <a:ext uri="{FF2B5EF4-FFF2-40B4-BE49-F238E27FC236}">
                <a16:creationId xmlns:a16="http://schemas.microsoft.com/office/drawing/2014/main" id="{A0745F1B-E844-B142-9177-30653BDE09ED}"/>
              </a:ext>
            </a:extLst>
          </p:cNvPr>
          <p:cNvSpPr/>
          <p:nvPr/>
        </p:nvSpPr>
        <p:spPr>
          <a:xfrm>
            <a:off x="9767899" y="614069"/>
            <a:ext cx="1811326" cy="98886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6" name="TekstSylinder 115">
            <a:extLst>
              <a:ext uri="{FF2B5EF4-FFF2-40B4-BE49-F238E27FC236}">
                <a16:creationId xmlns:a16="http://schemas.microsoft.com/office/drawing/2014/main" id="{626A2CF8-168B-0A45-A02C-3EDF453A2B6A}"/>
              </a:ext>
            </a:extLst>
          </p:cNvPr>
          <p:cNvSpPr txBox="1"/>
          <p:nvPr/>
        </p:nvSpPr>
        <p:spPr>
          <a:xfrm>
            <a:off x="10007062" y="780876"/>
            <a:ext cx="1336712" cy="549369"/>
          </a:xfrm>
          <a:prstGeom prst="rect">
            <a:avLst/>
          </a:prstGeom>
          <a:noFill/>
        </p:spPr>
        <p:txBody>
          <a:bodyPr wrap="square" tIns="251999" rtlCol="0" anchor="b" anchorCtr="0">
            <a:noAutofit/>
          </a:bodyPr>
          <a:lstStyle/>
          <a:p>
            <a:pPr algn="ctr"/>
            <a:r>
              <a:rPr lang="nb-NO" sz="1200" b="1" dirty="0"/>
              <a:t>Følge-</a:t>
            </a:r>
          </a:p>
          <a:p>
            <a:pPr algn="ctr"/>
            <a:r>
              <a:rPr lang="nb-NO" sz="1200" b="1" dirty="0"/>
              <a:t>forskning</a:t>
            </a:r>
          </a:p>
        </p:txBody>
      </p:sp>
      <p:cxnSp>
        <p:nvCxnSpPr>
          <p:cNvPr id="124" name="Rett linje 123">
            <a:extLst>
              <a:ext uri="{FF2B5EF4-FFF2-40B4-BE49-F238E27FC236}">
                <a16:creationId xmlns:a16="http://schemas.microsoft.com/office/drawing/2014/main" id="{03691CD6-02D8-544E-B868-7BAA36D6A577}"/>
              </a:ext>
            </a:extLst>
          </p:cNvPr>
          <p:cNvCxnSpPr>
            <a:cxnSpLocks/>
          </p:cNvCxnSpPr>
          <p:nvPr/>
        </p:nvCxnSpPr>
        <p:spPr>
          <a:xfrm>
            <a:off x="6094092" y="4264374"/>
            <a:ext cx="0" cy="360000"/>
          </a:xfrm>
          <a:prstGeom prst="line">
            <a:avLst/>
          </a:prstGeom>
          <a:ln w="12700">
            <a:solidFill>
              <a:schemeClr val="accent6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e 1">
            <a:extLst>
              <a:ext uri="{FF2B5EF4-FFF2-40B4-BE49-F238E27FC236}">
                <a16:creationId xmlns:a16="http://schemas.microsoft.com/office/drawing/2014/main" id="{DBB6ADE1-50B4-7146-B210-7D42007E15A1}"/>
              </a:ext>
            </a:extLst>
          </p:cNvPr>
          <p:cNvGrpSpPr/>
          <p:nvPr/>
        </p:nvGrpSpPr>
        <p:grpSpPr>
          <a:xfrm>
            <a:off x="2" y="4623917"/>
            <a:ext cx="12191998" cy="255419"/>
            <a:chOff x="2" y="4623917"/>
            <a:chExt cx="12191998" cy="255419"/>
          </a:xfrm>
        </p:grpSpPr>
        <p:cxnSp>
          <p:nvCxnSpPr>
            <p:cNvPr id="152" name="Rett linje 151">
              <a:extLst>
                <a:ext uri="{FF2B5EF4-FFF2-40B4-BE49-F238E27FC236}">
                  <a16:creationId xmlns:a16="http://schemas.microsoft.com/office/drawing/2014/main" id="{D0D00DA5-E983-5145-BA60-8F3ABB454B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" y="4623917"/>
              <a:ext cx="12191998" cy="0"/>
            </a:xfrm>
            <a:prstGeom prst="line">
              <a:avLst/>
            </a:prstGeom>
            <a:ln w="12700">
              <a:solidFill>
                <a:schemeClr val="accent6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Rett linje 152">
              <a:extLst>
                <a:ext uri="{FF2B5EF4-FFF2-40B4-BE49-F238E27FC236}">
                  <a16:creationId xmlns:a16="http://schemas.microsoft.com/office/drawing/2014/main" id="{A57224F4-EE8D-1A4A-9CCD-9E7A88489637}"/>
                </a:ext>
              </a:extLst>
            </p:cNvPr>
            <p:cNvCxnSpPr>
              <a:cxnSpLocks/>
            </p:cNvCxnSpPr>
            <p:nvPr/>
          </p:nvCxnSpPr>
          <p:spPr>
            <a:xfrm>
              <a:off x="11423579" y="4623917"/>
              <a:ext cx="0" cy="255419"/>
            </a:xfrm>
            <a:prstGeom prst="line">
              <a:avLst/>
            </a:prstGeom>
            <a:ln w="12700">
              <a:solidFill>
                <a:schemeClr val="accent6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Rett linje 153">
              <a:extLst>
                <a:ext uri="{FF2B5EF4-FFF2-40B4-BE49-F238E27FC236}">
                  <a16:creationId xmlns:a16="http://schemas.microsoft.com/office/drawing/2014/main" id="{D9FC5961-DA3C-264C-9291-268C8ADF59F9}"/>
                </a:ext>
              </a:extLst>
            </p:cNvPr>
            <p:cNvCxnSpPr>
              <a:cxnSpLocks/>
            </p:cNvCxnSpPr>
            <p:nvPr/>
          </p:nvCxnSpPr>
          <p:spPr>
            <a:xfrm>
              <a:off x="8655831" y="4623917"/>
              <a:ext cx="0" cy="255419"/>
            </a:xfrm>
            <a:prstGeom prst="line">
              <a:avLst/>
            </a:prstGeom>
            <a:ln w="12700">
              <a:solidFill>
                <a:schemeClr val="accent6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Rett linje 154">
              <a:extLst>
                <a:ext uri="{FF2B5EF4-FFF2-40B4-BE49-F238E27FC236}">
                  <a16:creationId xmlns:a16="http://schemas.microsoft.com/office/drawing/2014/main" id="{4A64E3A8-75F1-EE44-8307-C76055F9ED8B}"/>
                </a:ext>
              </a:extLst>
            </p:cNvPr>
            <p:cNvCxnSpPr>
              <a:cxnSpLocks/>
            </p:cNvCxnSpPr>
            <p:nvPr/>
          </p:nvCxnSpPr>
          <p:spPr>
            <a:xfrm>
              <a:off x="4200432" y="4623917"/>
              <a:ext cx="0" cy="255419"/>
            </a:xfrm>
            <a:prstGeom prst="line">
              <a:avLst/>
            </a:prstGeom>
            <a:ln w="12700">
              <a:solidFill>
                <a:schemeClr val="accent6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Rett linje 155">
              <a:extLst>
                <a:ext uri="{FF2B5EF4-FFF2-40B4-BE49-F238E27FC236}">
                  <a16:creationId xmlns:a16="http://schemas.microsoft.com/office/drawing/2014/main" id="{438BBA5A-42FA-2E4F-891F-396CD5EE8193}"/>
                </a:ext>
              </a:extLst>
            </p:cNvPr>
            <p:cNvCxnSpPr>
              <a:cxnSpLocks/>
            </p:cNvCxnSpPr>
            <p:nvPr/>
          </p:nvCxnSpPr>
          <p:spPr>
            <a:xfrm>
              <a:off x="2267305" y="4623917"/>
              <a:ext cx="0" cy="255419"/>
            </a:xfrm>
            <a:prstGeom prst="line">
              <a:avLst/>
            </a:prstGeom>
            <a:ln w="12700">
              <a:solidFill>
                <a:schemeClr val="accent6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Rett linje 132">
              <a:extLst>
                <a:ext uri="{FF2B5EF4-FFF2-40B4-BE49-F238E27FC236}">
                  <a16:creationId xmlns:a16="http://schemas.microsoft.com/office/drawing/2014/main" id="{C9C73FBD-D765-2749-B852-E546BA80B3C5}"/>
                </a:ext>
              </a:extLst>
            </p:cNvPr>
            <p:cNvCxnSpPr>
              <a:cxnSpLocks/>
            </p:cNvCxnSpPr>
            <p:nvPr/>
          </p:nvCxnSpPr>
          <p:spPr>
            <a:xfrm>
              <a:off x="6093240" y="4623917"/>
              <a:ext cx="0" cy="255419"/>
            </a:xfrm>
            <a:prstGeom prst="line">
              <a:avLst/>
            </a:prstGeom>
            <a:ln w="12700">
              <a:solidFill>
                <a:schemeClr val="accent6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0" name="Rett pil 139">
            <a:extLst>
              <a:ext uri="{FF2B5EF4-FFF2-40B4-BE49-F238E27FC236}">
                <a16:creationId xmlns:a16="http://schemas.microsoft.com/office/drawing/2014/main" id="{E3B17D14-04DD-1542-8486-D0E132E73EF3}"/>
              </a:ext>
            </a:extLst>
          </p:cNvPr>
          <p:cNvCxnSpPr>
            <a:cxnSpLocks/>
          </p:cNvCxnSpPr>
          <p:nvPr/>
        </p:nvCxnSpPr>
        <p:spPr>
          <a:xfrm flipH="1">
            <a:off x="3482646" y="1748344"/>
            <a:ext cx="555571" cy="1"/>
          </a:xfrm>
          <a:prstGeom prst="straightConnector1">
            <a:avLst/>
          </a:prstGeom>
          <a:ln w="25400">
            <a:solidFill>
              <a:schemeClr val="accent6">
                <a:alpha val="6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945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ktangel 131">
            <a:extLst>
              <a:ext uri="{FF2B5EF4-FFF2-40B4-BE49-F238E27FC236}">
                <a16:creationId xmlns:a16="http://schemas.microsoft.com/office/drawing/2014/main" id="{A4043631-8E79-984E-86F3-937DD6D36FC8}"/>
              </a:ext>
            </a:extLst>
          </p:cNvPr>
          <p:cNvSpPr/>
          <p:nvPr/>
        </p:nvSpPr>
        <p:spPr>
          <a:xfrm>
            <a:off x="10589135" y="4377522"/>
            <a:ext cx="1703101" cy="39594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5" name="Rektangel 144">
            <a:extLst>
              <a:ext uri="{FF2B5EF4-FFF2-40B4-BE49-F238E27FC236}">
                <a16:creationId xmlns:a16="http://schemas.microsoft.com/office/drawing/2014/main" id="{D46F6561-ADD6-D24C-A28A-CE77085F866D}"/>
              </a:ext>
            </a:extLst>
          </p:cNvPr>
          <p:cNvSpPr/>
          <p:nvPr/>
        </p:nvSpPr>
        <p:spPr>
          <a:xfrm>
            <a:off x="-1947955" y="4389654"/>
            <a:ext cx="3454642" cy="399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1A8B6D6D-ED4E-A84C-888F-2D4218B664CD}"/>
              </a:ext>
            </a:extLst>
          </p:cNvPr>
          <p:cNvSpPr/>
          <p:nvPr/>
        </p:nvSpPr>
        <p:spPr>
          <a:xfrm>
            <a:off x="3041651" y="4385561"/>
            <a:ext cx="2231086" cy="383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8F431B34-E34A-F94A-8B3F-621721984A51}"/>
              </a:ext>
            </a:extLst>
          </p:cNvPr>
          <p:cNvSpPr/>
          <p:nvPr/>
        </p:nvSpPr>
        <p:spPr>
          <a:xfrm>
            <a:off x="5483225" y="4387862"/>
            <a:ext cx="1225550" cy="4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3" name="TekstSylinder 82">
            <a:extLst>
              <a:ext uri="{FF2B5EF4-FFF2-40B4-BE49-F238E27FC236}">
                <a16:creationId xmlns:a16="http://schemas.microsoft.com/office/drawing/2014/main" id="{68435377-8B94-974D-8573-72E537818B93}"/>
              </a:ext>
            </a:extLst>
          </p:cNvPr>
          <p:cNvSpPr txBox="1"/>
          <p:nvPr/>
        </p:nvSpPr>
        <p:spPr>
          <a:xfrm>
            <a:off x="5375936" y="4492476"/>
            <a:ext cx="1417627" cy="305630"/>
          </a:xfrm>
          <a:prstGeom prst="rect">
            <a:avLst/>
          </a:prstGeom>
          <a:noFill/>
        </p:spPr>
        <p:txBody>
          <a:bodyPr wrap="square" tIns="0" rtlCol="0" anchor="t" anchorCtr="0">
            <a:noAutofit/>
          </a:bodyPr>
          <a:lstStyle/>
          <a:p>
            <a:pPr algn="ctr"/>
            <a:r>
              <a:rPr lang="nb-NO" sz="1200" b="1"/>
              <a:t>Arbeidsgruppe</a:t>
            </a:r>
            <a:endParaRPr lang="nb-NO" sz="1200"/>
          </a:p>
        </p:txBody>
      </p:sp>
      <p:sp>
        <p:nvSpPr>
          <p:cNvPr id="99" name="Rektangel 98">
            <a:extLst>
              <a:ext uri="{FF2B5EF4-FFF2-40B4-BE49-F238E27FC236}">
                <a16:creationId xmlns:a16="http://schemas.microsoft.com/office/drawing/2014/main" id="{DFDE24EA-B87C-D84A-9E19-491E23980798}"/>
              </a:ext>
            </a:extLst>
          </p:cNvPr>
          <p:cNvSpPr/>
          <p:nvPr/>
        </p:nvSpPr>
        <p:spPr>
          <a:xfrm>
            <a:off x="5483224" y="4377522"/>
            <a:ext cx="1225551" cy="395946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3" name="Rektangel 112">
            <a:extLst>
              <a:ext uri="{FF2B5EF4-FFF2-40B4-BE49-F238E27FC236}">
                <a16:creationId xmlns:a16="http://schemas.microsoft.com/office/drawing/2014/main" id="{D4942662-23D0-F449-9F5B-D76C8CF2820C}"/>
              </a:ext>
            </a:extLst>
          </p:cNvPr>
          <p:cNvSpPr/>
          <p:nvPr/>
        </p:nvSpPr>
        <p:spPr>
          <a:xfrm>
            <a:off x="3041650" y="4378289"/>
            <a:ext cx="2231087" cy="403200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14" name="TekstSylinder 113">
            <a:extLst>
              <a:ext uri="{FF2B5EF4-FFF2-40B4-BE49-F238E27FC236}">
                <a16:creationId xmlns:a16="http://schemas.microsoft.com/office/drawing/2014/main" id="{D3D0CE42-1B4D-C24E-8787-E72F27617FE6}"/>
              </a:ext>
            </a:extLst>
          </p:cNvPr>
          <p:cNvSpPr txBox="1"/>
          <p:nvPr/>
        </p:nvSpPr>
        <p:spPr>
          <a:xfrm>
            <a:off x="3539933" y="4492476"/>
            <a:ext cx="1234520" cy="903890"/>
          </a:xfrm>
          <a:prstGeom prst="rect">
            <a:avLst/>
          </a:prstGeom>
          <a:noFill/>
        </p:spPr>
        <p:txBody>
          <a:bodyPr wrap="square" tIns="0" rtlCol="0" anchor="t" anchorCtr="0">
            <a:noAutofit/>
          </a:bodyPr>
          <a:lstStyle/>
          <a:p>
            <a:pPr algn="ctr"/>
            <a:r>
              <a:rPr lang="nb-NO" sz="1200" b="1" dirty="0"/>
              <a:t>Prosjekt</a:t>
            </a:r>
            <a:endParaRPr lang="nb-NO" sz="1200" dirty="0"/>
          </a:p>
        </p:txBody>
      </p:sp>
      <p:sp>
        <p:nvSpPr>
          <p:cNvPr id="115" name="Rektangel 114">
            <a:extLst>
              <a:ext uri="{FF2B5EF4-FFF2-40B4-BE49-F238E27FC236}">
                <a16:creationId xmlns:a16="http://schemas.microsoft.com/office/drawing/2014/main" id="{85D4D871-3A5E-8547-A841-D657B396093F}"/>
              </a:ext>
            </a:extLst>
          </p:cNvPr>
          <p:cNvSpPr/>
          <p:nvPr/>
        </p:nvSpPr>
        <p:spPr>
          <a:xfrm>
            <a:off x="3041650" y="4389655"/>
            <a:ext cx="2231087" cy="395946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1" name="Rektangel 120">
            <a:extLst>
              <a:ext uri="{FF2B5EF4-FFF2-40B4-BE49-F238E27FC236}">
                <a16:creationId xmlns:a16="http://schemas.microsoft.com/office/drawing/2014/main" id="{EC6D9019-565E-2E42-BB8E-17BBC1C2CFE1}"/>
              </a:ext>
            </a:extLst>
          </p:cNvPr>
          <p:cNvSpPr/>
          <p:nvPr/>
        </p:nvSpPr>
        <p:spPr>
          <a:xfrm>
            <a:off x="6926021" y="4387862"/>
            <a:ext cx="3454642" cy="4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2" name="TekstSylinder 121">
            <a:extLst>
              <a:ext uri="{FF2B5EF4-FFF2-40B4-BE49-F238E27FC236}">
                <a16:creationId xmlns:a16="http://schemas.microsoft.com/office/drawing/2014/main" id="{D8A70A42-D46C-A540-B419-9A55F0818F56}"/>
              </a:ext>
            </a:extLst>
          </p:cNvPr>
          <p:cNvSpPr txBox="1"/>
          <p:nvPr/>
        </p:nvSpPr>
        <p:spPr>
          <a:xfrm>
            <a:off x="7424304" y="4492476"/>
            <a:ext cx="2456126" cy="903890"/>
          </a:xfrm>
          <a:prstGeom prst="rect">
            <a:avLst/>
          </a:prstGeom>
          <a:noFill/>
        </p:spPr>
        <p:txBody>
          <a:bodyPr wrap="square" tIns="0" rtlCol="0" anchor="t" anchorCtr="0">
            <a:noAutofit/>
          </a:bodyPr>
          <a:lstStyle/>
          <a:p>
            <a:pPr algn="ctr"/>
            <a:r>
              <a:rPr lang="nb-NO" sz="1200" b="1"/>
              <a:t>Prosjekt</a:t>
            </a:r>
            <a:endParaRPr lang="nb-NO" sz="1200"/>
          </a:p>
        </p:txBody>
      </p:sp>
      <p:sp>
        <p:nvSpPr>
          <p:cNvPr id="123" name="Rektangel 122">
            <a:extLst>
              <a:ext uri="{FF2B5EF4-FFF2-40B4-BE49-F238E27FC236}">
                <a16:creationId xmlns:a16="http://schemas.microsoft.com/office/drawing/2014/main" id="{4F137664-7883-6140-B29F-7CF874EEB23F}"/>
              </a:ext>
            </a:extLst>
          </p:cNvPr>
          <p:cNvSpPr/>
          <p:nvPr/>
        </p:nvSpPr>
        <p:spPr>
          <a:xfrm>
            <a:off x="6926021" y="4377522"/>
            <a:ext cx="3454642" cy="395946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0" name="Rektangel 129">
            <a:extLst>
              <a:ext uri="{FF2B5EF4-FFF2-40B4-BE49-F238E27FC236}">
                <a16:creationId xmlns:a16="http://schemas.microsoft.com/office/drawing/2014/main" id="{10BF0660-1F33-2D45-A607-1427427B3EBA}"/>
              </a:ext>
            </a:extLst>
          </p:cNvPr>
          <p:cNvSpPr/>
          <p:nvPr/>
        </p:nvSpPr>
        <p:spPr>
          <a:xfrm>
            <a:off x="10597909" y="4377522"/>
            <a:ext cx="1703100" cy="403200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1" name="TekstSylinder 130">
            <a:extLst>
              <a:ext uri="{FF2B5EF4-FFF2-40B4-BE49-F238E27FC236}">
                <a16:creationId xmlns:a16="http://schemas.microsoft.com/office/drawing/2014/main" id="{1AF5FF35-C0C3-984F-AE2C-43830EE0BBF3}"/>
              </a:ext>
            </a:extLst>
          </p:cNvPr>
          <p:cNvSpPr txBox="1"/>
          <p:nvPr/>
        </p:nvSpPr>
        <p:spPr>
          <a:xfrm>
            <a:off x="10774373" y="4488117"/>
            <a:ext cx="1417627" cy="903890"/>
          </a:xfrm>
          <a:prstGeom prst="rect">
            <a:avLst/>
          </a:prstGeom>
          <a:noFill/>
        </p:spPr>
        <p:txBody>
          <a:bodyPr wrap="square" tIns="0" rtlCol="0" anchor="t" anchorCtr="0">
            <a:noAutofit/>
          </a:bodyPr>
          <a:lstStyle/>
          <a:p>
            <a:pPr algn="ctr"/>
            <a:r>
              <a:rPr lang="nb-NO" sz="1200" b="1" dirty="0"/>
              <a:t>Arbeidsgruppe</a:t>
            </a:r>
            <a:endParaRPr lang="nb-NO" sz="1200" dirty="0"/>
          </a:p>
        </p:txBody>
      </p:sp>
      <p:sp>
        <p:nvSpPr>
          <p:cNvPr id="137" name="Rektangel 136">
            <a:extLst>
              <a:ext uri="{FF2B5EF4-FFF2-40B4-BE49-F238E27FC236}">
                <a16:creationId xmlns:a16="http://schemas.microsoft.com/office/drawing/2014/main" id="{B315DD41-B649-D942-86AC-3054D57AEA05}"/>
              </a:ext>
            </a:extLst>
          </p:cNvPr>
          <p:cNvSpPr/>
          <p:nvPr/>
        </p:nvSpPr>
        <p:spPr>
          <a:xfrm>
            <a:off x="1712609" y="4386275"/>
            <a:ext cx="1111500" cy="4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8" name="TekstSylinder 137">
            <a:extLst>
              <a:ext uri="{FF2B5EF4-FFF2-40B4-BE49-F238E27FC236}">
                <a16:creationId xmlns:a16="http://schemas.microsoft.com/office/drawing/2014/main" id="{F815702B-E09C-854B-B723-9CF2F9DA7448}"/>
              </a:ext>
            </a:extLst>
          </p:cNvPr>
          <p:cNvSpPr txBox="1"/>
          <p:nvPr/>
        </p:nvSpPr>
        <p:spPr>
          <a:xfrm>
            <a:off x="1691924" y="4492476"/>
            <a:ext cx="1132185" cy="903890"/>
          </a:xfrm>
          <a:prstGeom prst="rect">
            <a:avLst/>
          </a:prstGeom>
          <a:noFill/>
        </p:spPr>
        <p:txBody>
          <a:bodyPr wrap="square" tIns="0" rtlCol="0" anchor="t" anchorCtr="0">
            <a:noAutofit/>
          </a:bodyPr>
          <a:lstStyle/>
          <a:p>
            <a:pPr algn="ctr"/>
            <a:r>
              <a:rPr lang="nb-NO" sz="1200" b="1" dirty="0"/>
              <a:t>Arbeidsgruppe</a:t>
            </a:r>
            <a:endParaRPr lang="nb-NO" sz="1200" dirty="0"/>
          </a:p>
        </p:txBody>
      </p:sp>
      <p:sp>
        <p:nvSpPr>
          <p:cNvPr id="139" name="Rektangel 138">
            <a:extLst>
              <a:ext uri="{FF2B5EF4-FFF2-40B4-BE49-F238E27FC236}">
                <a16:creationId xmlns:a16="http://schemas.microsoft.com/office/drawing/2014/main" id="{3B99AB43-18F2-9F4B-A945-4877E7FE64EC}"/>
              </a:ext>
            </a:extLst>
          </p:cNvPr>
          <p:cNvSpPr/>
          <p:nvPr/>
        </p:nvSpPr>
        <p:spPr>
          <a:xfrm>
            <a:off x="1712610" y="4377522"/>
            <a:ext cx="1111499" cy="403201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3" name="Rektangel 142">
            <a:extLst>
              <a:ext uri="{FF2B5EF4-FFF2-40B4-BE49-F238E27FC236}">
                <a16:creationId xmlns:a16="http://schemas.microsoft.com/office/drawing/2014/main" id="{19658E02-DFCC-5F40-8217-61EEA36EB87A}"/>
              </a:ext>
            </a:extLst>
          </p:cNvPr>
          <p:cNvSpPr/>
          <p:nvPr/>
        </p:nvSpPr>
        <p:spPr>
          <a:xfrm>
            <a:off x="-1947955" y="4379712"/>
            <a:ext cx="3454642" cy="403200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4" name="TekstSylinder 143">
            <a:extLst>
              <a:ext uri="{FF2B5EF4-FFF2-40B4-BE49-F238E27FC236}">
                <a16:creationId xmlns:a16="http://schemas.microsoft.com/office/drawing/2014/main" id="{61296A97-EE05-B442-BAD5-3EEA032F8BD5}"/>
              </a:ext>
            </a:extLst>
          </p:cNvPr>
          <p:cNvSpPr txBox="1"/>
          <p:nvPr/>
        </p:nvSpPr>
        <p:spPr>
          <a:xfrm>
            <a:off x="-1449672" y="4492476"/>
            <a:ext cx="2456126" cy="903890"/>
          </a:xfrm>
          <a:prstGeom prst="rect">
            <a:avLst/>
          </a:prstGeom>
          <a:noFill/>
        </p:spPr>
        <p:txBody>
          <a:bodyPr wrap="square" tIns="0" rtlCol="0" anchor="t" anchorCtr="0">
            <a:noAutofit/>
          </a:bodyPr>
          <a:lstStyle/>
          <a:p>
            <a:pPr algn="ctr"/>
            <a:r>
              <a:rPr lang="nb-NO" sz="1200" b="1" dirty="0"/>
              <a:t>Prosjekt</a:t>
            </a:r>
            <a:endParaRPr lang="nb-NO" sz="1200" dirty="0"/>
          </a:p>
        </p:txBody>
      </p:sp>
      <p:sp>
        <p:nvSpPr>
          <p:cNvPr id="133" name="TekstSylinder 132">
            <a:extLst>
              <a:ext uri="{FF2B5EF4-FFF2-40B4-BE49-F238E27FC236}">
                <a16:creationId xmlns:a16="http://schemas.microsoft.com/office/drawing/2014/main" id="{5D0EC37D-E9BE-A546-B7ED-BF4ACAF8DC7D}"/>
              </a:ext>
            </a:extLst>
          </p:cNvPr>
          <p:cNvSpPr txBox="1"/>
          <p:nvPr/>
        </p:nvSpPr>
        <p:spPr>
          <a:xfrm>
            <a:off x="1814400" y="606775"/>
            <a:ext cx="1710000" cy="7654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tIns="54000" bIns="46800" rtlCol="0" anchor="ctr" anchorCtr="0">
            <a:noAutofit/>
          </a:bodyPr>
          <a:lstStyle/>
          <a:p>
            <a:pPr algn="ctr"/>
            <a:r>
              <a:rPr lang="nb-NO" sz="1200" b="1">
                <a:solidFill>
                  <a:schemeClr val="bg1"/>
                </a:solidFill>
              </a:rPr>
              <a:t>Helse- og</a:t>
            </a:r>
          </a:p>
          <a:p>
            <a:pPr algn="ctr"/>
            <a:r>
              <a:rPr lang="nb-NO" sz="1200" b="1">
                <a:solidFill>
                  <a:schemeClr val="bg1"/>
                </a:solidFill>
              </a:rPr>
              <a:t>omsorgsdepartementet</a:t>
            </a:r>
          </a:p>
        </p:txBody>
      </p:sp>
      <p:sp>
        <p:nvSpPr>
          <p:cNvPr id="140" name="TekstSylinder 139">
            <a:extLst>
              <a:ext uri="{FF2B5EF4-FFF2-40B4-BE49-F238E27FC236}">
                <a16:creationId xmlns:a16="http://schemas.microsoft.com/office/drawing/2014/main" id="{17DA1C61-0881-184E-B5AA-09C082C9092A}"/>
              </a:ext>
            </a:extLst>
          </p:cNvPr>
          <p:cNvSpPr txBox="1"/>
          <p:nvPr/>
        </p:nvSpPr>
        <p:spPr>
          <a:xfrm>
            <a:off x="3569109" y="606775"/>
            <a:ext cx="3463858" cy="7654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tIns="54000" bIns="46800" rtlCol="0" anchor="ctr" anchorCtr="0">
            <a:noAutofit/>
          </a:bodyPr>
          <a:lstStyle/>
          <a:p>
            <a:pPr algn="ctr"/>
            <a:r>
              <a:rPr lang="nb-NO" sz="1200" b="1">
                <a:solidFill>
                  <a:schemeClr val="bg1"/>
                </a:solidFill>
              </a:rPr>
              <a:t>Kunnskapsdepartementet</a:t>
            </a:r>
          </a:p>
        </p:txBody>
      </p:sp>
      <p:sp>
        <p:nvSpPr>
          <p:cNvPr id="146" name="TekstSylinder 145">
            <a:extLst>
              <a:ext uri="{FF2B5EF4-FFF2-40B4-BE49-F238E27FC236}">
                <a16:creationId xmlns:a16="http://schemas.microsoft.com/office/drawing/2014/main" id="{2B5E3869-BB63-6B4B-8E75-39920DF67A01}"/>
              </a:ext>
            </a:extLst>
          </p:cNvPr>
          <p:cNvSpPr txBox="1"/>
          <p:nvPr/>
        </p:nvSpPr>
        <p:spPr>
          <a:xfrm>
            <a:off x="7076823" y="606774"/>
            <a:ext cx="1710000" cy="7654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tIns="54000" bIns="46800" rtlCol="0" anchor="ctr" anchorCtr="0">
            <a:noAutofit/>
          </a:bodyPr>
          <a:lstStyle/>
          <a:p>
            <a:pPr algn="ctr"/>
            <a:r>
              <a:rPr lang="nb-NO" sz="1200" b="1">
                <a:solidFill>
                  <a:schemeClr val="bg1"/>
                </a:solidFill>
              </a:rPr>
              <a:t>Barne- og likestillings-departementet</a:t>
            </a:r>
          </a:p>
        </p:txBody>
      </p:sp>
      <p:sp>
        <p:nvSpPr>
          <p:cNvPr id="157" name="TekstSylinder 156">
            <a:extLst>
              <a:ext uri="{FF2B5EF4-FFF2-40B4-BE49-F238E27FC236}">
                <a16:creationId xmlns:a16="http://schemas.microsoft.com/office/drawing/2014/main" id="{A434A7C9-197A-8F4A-B495-AE0657BD8A67}"/>
              </a:ext>
            </a:extLst>
          </p:cNvPr>
          <p:cNvSpPr txBox="1"/>
          <p:nvPr/>
        </p:nvSpPr>
        <p:spPr>
          <a:xfrm>
            <a:off x="8830679" y="606600"/>
            <a:ext cx="1710000" cy="7654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tIns="54000" bIns="46800" rtlCol="0" anchor="ctr" anchorCtr="0">
            <a:noAutofit/>
          </a:bodyPr>
          <a:lstStyle/>
          <a:p>
            <a:pPr algn="ctr"/>
            <a:r>
              <a:rPr lang="nb-NO" sz="1200" b="1">
                <a:solidFill>
                  <a:schemeClr val="bg1"/>
                </a:solidFill>
              </a:rPr>
              <a:t>Arbeids- og sosial-departementet</a:t>
            </a:r>
          </a:p>
        </p:txBody>
      </p:sp>
      <p:sp>
        <p:nvSpPr>
          <p:cNvPr id="165" name="TekstSylinder 164">
            <a:extLst>
              <a:ext uri="{FF2B5EF4-FFF2-40B4-BE49-F238E27FC236}">
                <a16:creationId xmlns:a16="http://schemas.microsoft.com/office/drawing/2014/main" id="{586ADCED-3807-0642-891B-C46E16F604F6}"/>
              </a:ext>
            </a:extLst>
          </p:cNvPr>
          <p:cNvSpPr txBox="1"/>
          <p:nvPr/>
        </p:nvSpPr>
        <p:spPr>
          <a:xfrm>
            <a:off x="1814400" y="606600"/>
            <a:ext cx="1710000" cy="765477"/>
          </a:xfrm>
          <a:prstGeom prst="rect">
            <a:avLst/>
          </a:prstGeom>
          <a:solidFill>
            <a:schemeClr val="accent4">
              <a:alpha val="0"/>
            </a:schemeClr>
          </a:solidFill>
          <a:ln>
            <a:noFill/>
          </a:ln>
        </p:spPr>
        <p:txBody>
          <a:bodyPr wrap="square" tIns="54000" bIns="46800" rtlCol="0" anchor="ctr" anchorCtr="0">
            <a:noAutofit/>
          </a:bodyPr>
          <a:lstStyle/>
          <a:p>
            <a:pPr algn="ctr"/>
            <a:r>
              <a:rPr lang="nb-NO" sz="1200" b="1">
                <a:solidFill>
                  <a:schemeClr val="bg1">
                    <a:alpha val="0"/>
                  </a:schemeClr>
                </a:solidFill>
              </a:rPr>
              <a:t>HOD</a:t>
            </a:r>
          </a:p>
        </p:txBody>
      </p:sp>
      <p:sp>
        <p:nvSpPr>
          <p:cNvPr id="166" name="TekstSylinder 165">
            <a:extLst>
              <a:ext uri="{FF2B5EF4-FFF2-40B4-BE49-F238E27FC236}">
                <a16:creationId xmlns:a16="http://schemas.microsoft.com/office/drawing/2014/main" id="{A3FCE365-B622-0C4A-8A98-18FD9CB629DB}"/>
              </a:ext>
            </a:extLst>
          </p:cNvPr>
          <p:cNvSpPr txBox="1"/>
          <p:nvPr/>
        </p:nvSpPr>
        <p:spPr>
          <a:xfrm>
            <a:off x="3569109" y="607467"/>
            <a:ext cx="3463858" cy="765477"/>
          </a:xfrm>
          <a:prstGeom prst="rect">
            <a:avLst/>
          </a:prstGeom>
          <a:solidFill>
            <a:schemeClr val="accent3">
              <a:alpha val="0"/>
            </a:schemeClr>
          </a:solidFill>
          <a:ln>
            <a:noFill/>
          </a:ln>
        </p:spPr>
        <p:txBody>
          <a:bodyPr wrap="square" tIns="54000" bIns="46800" rtlCol="0" anchor="ctr" anchorCtr="0">
            <a:noAutofit/>
          </a:bodyPr>
          <a:lstStyle/>
          <a:p>
            <a:pPr algn="ctr"/>
            <a:r>
              <a:rPr lang="nb-NO" sz="1200" b="1">
                <a:solidFill>
                  <a:schemeClr val="bg1">
                    <a:alpha val="0"/>
                  </a:schemeClr>
                </a:solidFill>
              </a:rPr>
              <a:t>KD</a:t>
            </a:r>
          </a:p>
        </p:txBody>
      </p:sp>
      <p:sp>
        <p:nvSpPr>
          <p:cNvPr id="167" name="TekstSylinder 166">
            <a:extLst>
              <a:ext uri="{FF2B5EF4-FFF2-40B4-BE49-F238E27FC236}">
                <a16:creationId xmlns:a16="http://schemas.microsoft.com/office/drawing/2014/main" id="{E3618AD6-398B-C343-BB4F-A1EFA4F35A56}"/>
              </a:ext>
            </a:extLst>
          </p:cNvPr>
          <p:cNvSpPr txBox="1"/>
          <p:nvPr/>
        </p:nvSpPr>
        <p:spPr>
          <a:xfrm>
            <a:off x="7076823" y="606599"/>
            <a:ext cx="1710000" cy="765477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txBody>
          <a:bodyPr wrap="square" tIns="54000" bIns="46800" rtlCol="0" anchor="ctr" anchorCtr="0">
            <a:noAutofit/>
          </a:bodyPr>
          <a:lstStyle/>
          <a:p>
            <a:pPr algn="ctr"/>
            <a:r>
              <a:rPr lang="nb-NO" sz="1200" b="1">
                <a:solidFill>
                  <a:schemeClr val="bg1">
                    <a:alpha val="0"/>
                  </a:schemeClr>
                </a:solidFill>
              </a:rPr>
              <a:t>BLD</a:t>
            </a:r>
          </a:p>
        </p:txBody>
      </p:sp>
      <p:sp>
        <p:nvSpPr>
          <p:cNvPr id="168" name="TekstSylinder 167">
            <a:extLst>
              <a:ext uri="{FF2B5EF4-FFF2-40B4-BE49-F238E27FC236}">
                <a16:creationId xmlns:a16="http://schemas.microsoft.com/office/drawing/2014/main" id="{E0F2D99D-316B-2240-805C-A35DCFD29733}"/>
              </a:ext>
            </a:extLst>
          </p:cNvPr>
          <p:cNvSpPr txBox="1"/>
          <p:nvPr/>
        </p:nvSpPr>
        <p:spPr>
          <a:xfrm>
            <a:off x="8830679" y="606425"/>
            <a:ext cx="1710000" cy="765477"/>
          </a:xfrm>
          <a:prstGeom prst="rect">
            <a:avLst/>
          </a:prstGeom>
          <a:solidFill>
            <a:schemeClr val="accent5">
              <a:alpha val="0"/>
            </a:schemeClr>
          </a:solidFill>
          <a:ln>
            <a:noFill/>
          </a:ln>
        </p:spPr>
        <p:txBody>
          <a:bodyPr wrap="square" tIns="54000" bIns="46800" rtlCol="0" anchor="ctr" anchorCtr="0">
            <a:noAutofit/>
          </a:bodyPr>
          <a:lstStyle/>
          <a:p>
            <a:pPr algn="ctr"/>
            <a:r>
              <a:rPr lang="nb-NO" sz="1200" b="1">
                <a:solidFill>
                  <a:schemeClr val="bg1">
                    <a:alpha val="0"/>
                  </a:schemeClr>
                </a:solidFill>
              </a:rPr>
              <a:t>ASD</a:t>
            </a:r>
          </a:p>
        </p:txBody>
      </p:sp>
      <p:sp>
        <p:nvSpPr>
          <p:cNvPr id="169" name="TekstSylinder 168">
            <a:extLst>
              <a:ext uri="{FF2B5EF4-FFF2-40B4-BE49-F238E27FC236}">
                <a16:creationId xmlns:a16="http://schemas.microsoft.com/office/drawing/2014/main" id="{59170245-7B36-8645-80FD-1794DDCDB214}"/>
              </a:ext>
            </a:extLst>
          </p:cNvPr>
          <p:cNvSpPr txBox="1"/>
          <p:nvPr/>
        </p:nvSpPr>
        <p:spPr>
          <a:xfrm>
            <a:off x="3576308" y="1415102"/>
            <a:ext cx="1710000" cy="713040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200" b="1"/>
              <a:t>Udir</a:t>
            </a:r>
          </a:p>
        </p:txBody>
      </p:sp>
      <p:sp>
        <p:nvSpPr>
          <p:cNvPr id="170" name="TekstSylinder 169">
            <a:extLst>
              <a:ext uri="{FF2B5EF4-FFF2-40B4-BE49-F238E27FC236}">
                <a16:creationId xmlns:a16="http://schemas.microsoft.com/office/drawing/2014/main" id="{033BDADE-5B2C-6647-AE65-C7811DA1C912}"/>
              </a:ext>
            </a:extLst>
          </p:cNvPr>
          <p:cNvSpPr txBox="1"/>
          <p:nvPr/>
        </p:nvSpPr>
        <p:spPr>
          <a:xfrm>
            <a:off x="7084023" y="1415102"/>
            <a:ext cx="1710000" cy="708973"/>
          </a:xfrm>
          <a:prstGeom prst="rect">
            <a:avLst/>
          </a:prstGeom>
          <a:solidFill>
            <a:schemeClr val="accent2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200" b="1"/>
              <a:t>Bufdir</a:t>
            </a:r>
          </a:p>
        </p:txBody>
      </p:sp>
      <p:sp>
        <p:nvSpPr>
          <p:cNvPr id="171" name="TekstSylinder 170">
            <a:extLst>
              <a:ext uri="{FF2B5EF4-FFF2-40B4-BE49-F238E27FC236}">
                <a16:creationId xmlns:a16="http://schemas.microsoft.com/office/drawing/2014/main" id="{042E6057-F0F9-0F46-9139-22BE0E6C54BA}"/>
              </a:ext>
            </a:extLst>
          </p:cNvPr>
          <p:cNvSpPr txBox="1"/>
          <p:nvPr/>
        </p:nvSpPr>
        <p:spPr>
          <a:xfrm>
            <a:off x="8837880" y="1415102"/>
            <a:ext cx="1710000" cy="708973"/>
          </a:xfrm>
          <a:prstGeom prst="rect">
            <a:avLst/>
          </a:prstGeom>
          <a:solidFill>
            <a:schemeClr val="accent5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200" b="1"/>
              <a:t>AVdir</a:t>
            </a:r>
          </a:p>
        </p:txBody>
      </p:sp>
      <p:sp>
        <p:nvSpPr>
          <p:cNvPr id="172" name="TekstSylinder 171">
            <a:extLst>
              <a:ext uri="{FF2B5EF4-FFF2-40B4-BE49-F238E27FC236}">
                <a16:creationId xmlns:a16="http://schemas.microsoft.com/office/drawing/2014/main" id="{86C5009C-06B4-2E4D-8F8E-3E2C17B4E98E}"/>
              </a:ext>
            </a:extLst>
          </p:cNvPr>
          <p:cNvSpPr txBox="1"/>
          <p:nvPr/>
        </p:nvSpPr>
        <p:spPr>
          <a:xfrm>
            <a:off x="1822450" y="1415102"/>
            <a:ext cx="1710000" cy="718046"/>
          </a:xfrm>
          <a:prstGeom prst="rect">
            <a:avLst/>
          </a:prstGeom>
          <a:solidFill>
            <a:schemeClr val="accent4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200" b="1"/>
              <a:t>Hdir</a:t>
            </a:r>
          </a:p>
        </p:txBody>
      </p:sp>
      <p:sp>
        <p:nvSpPr>
          <p:cNvPr id="173" name="TekstSylinder 172">
            <a:extLst>
              <a:ext uri="{FF2B5EF4-FFF2-40B4-BE49-F238E27FC236}">
                <a16:creationId xmlns:a16="http://schemas.microsoft.com/office/drawing/2014/main" id="{CC1DF4D5-5847-D448-A45B-3036F612D0E2}"/>
              </a:ext>
            </a:extLst>
          </p:cNvPr>
          <p:cNvSpPr txBox="1"/>
          <p:nvPr/>
        </p:nvSpPr>
        <p:spPr>
          <a:xfrm>
            <a:off x="5330166" y="1415102"/>
            <a:ext cx="1710000" cy="708973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200" b="1" dirty="0" err="1"/>
              <a:t>IMDi</a:t>
            </a:r>
            <a:endParaRPr lang="nb-NO" sz="1200" b="1" dirty="0"/>
          </a:p>
        </p:txBody>
      </p:sp>
      <p:sp>
        <p:nvSpPr>
          <p:cNvPr id="174" name="TekstSylinder 173">
            <a:extLst>
              <a:ext uri="{FF2B5EF4-FFF2-40B4-BE49-F238E27FC236}">
                <a16:creationId xmlns:a16="http://schemas.microsoft.com/office/drawing/2014/main" id="{86F82AE9-E095-0F4E-BFD8-76BD7479D1DA}"/>
              </a:ext>
            </a:extLst>
          </p:cNvPr>
          <p:cNvSpPr txBox="1"/>
          <p:nvPr/>
        </p:nvSpPr>
        <p:spPr>
          <a:xfrm>
            <a:off x="1218406" y="5308469"/>
            <a:ext cx="9767887" cy="646247"/>
          </a:xfrm>
          <a:prstGeom prst="rect">
            <a:avLst/>
          </a:prstGeom>
          <a:noFill/>
        </p:spPr>
        <p:txBody>
          <a:bodyPr wrap="square" tIns="0" rtlCol="0" anchor="t" anchorCtr="0">
            <a:noAutofit/>
          </a:bodyPr>
          <a:lstStyle/>
          <a:p>
            <a:pPr algn="ctr"/>
            <a:r>
              <a:rPr lang="nb-NO" dirty="0"/>
              <a:t>Linjene i direktoratene er gevinstansvarlige på sine områder og har ansvar for at arbeidet forankres, følges opp og implementeres i egen organisasjon</a:t>
            </a:r>
          </a:p>
        </p:txBody>
      </p:sp>
      <p:sp>
        <p:nvSpPr>
          <p:cNvPr id="175" name="TekstSylinder 174">
            <a:extLst>
              <a:ext uri="{FF2B5EF4-FFF2-40B4-BE49-F238E27FC236}">
                <a16:creationId xmlns:a16="http://schemas.microsoft.com/office/drawing/2014/main" id="{6D22838A-2BAD-D04A-9FA8-6CFB3F2D87E7}"/>
              </a:ext>
            </a:extLst>
          </p:cNvPr>
          <p:cNvSpPr txBox="1"/>
          <p:nvPr/>
        </p:nvSpPr>
        <p:spPr>
          <a:xfrm>
            <a:off x="5846813" y="3262397"/>
            <a:ext cx="141715" cy="99075"/>
          </a:xfrm>
          <a:prstGeom prst="rect">
            <a:avLst/>
          </a:prstGeom>
          <a:solidFill>
            <a:schemeClr val="accent3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">
                <a:solidFill>
                  <a:schemeClr val="tx1">
                    <a:alpha val="0"/>
                  </a:schemeClr>
                </a:solidFill>
              </a:rPr>
              <a:t>Udir</a:t>
            </a:r>
          </a:p>
        </p:txBody>
      </p:sp>
      <p:sp>
        <p:nvSpPr>
          <p:cNvPr id="176" name="TekstSylinder 175">
            <a:extLst>
              <a:ext uri="{FF2B5EF4-FFF2-40B4-BE49-F238E27FC236}">
                <a16:creationId xmlns:a16="http://schemas.microsoft.com/office/drawing/2014/main" id="{ACF4D7D6-F82B-BE4A-9C45-795833AC0262}"/>
              </a:ext>
            </a:extLst>
          </p:cNvPr>
          <p:cNvSpPr txBox="1"/>
          <p:nvPr/>
        </p:nvSpPr>
        <p:spPr>
          <a:xfrm>
            <a:off x="6191805" y="3262397"/>
            <a:ext cx="141715" cy="99075"/>
          </a:xfrm>
          <a:prstGeom prst="rect">
            <a:avLst/>
          </a:prstGeom>
          <a:solidFill>
            <a:schemeClr val="accent2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">
                <a:solidFill>
                  <a:schemeClr val="tx1">
                    <a:alpha val="0"/>
                  </a:schemeClr>
                </a:solidFill>
              </a:rPr>
              <a:t>Bufdir</a:t>
            </a:r>
          </a:p>
        </p:txBody>
      </p:sp>
      <p:sp>
        <p:nvSpPr>
          <p:cNvPr id="177" name="TekstSylinder 176">
            <a:extLst>
              <a:ext uri="{FF2B5EF4-FFF2-40B4-BE49-F238E27FC236}">
                <a16:creationId xmlns:a16="http://schemas.microsoft.com/office/drawing/2014/main" id="{CD045660-0A18-D944-B05F-024598005A17}"/>
              </a:ext>
            </a:extLst>
          </p:cNvPr>
          <p:cNvSpPr txBox="1"/>
          <p:nvPr/>
        </p:nvSpPr>
        <p:spPr>
          <a:xfrm>
            <a:off x="6364302" y="3262397"/>
            <a:ext cx="141715" cy="99075"/>
          </a:xfrm>
          <a:prstGeom prst="rect">
            <a:avLst/>
          </a:prstGeom>
          <a:solidFill>
            <a:schemeClr val="accent5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">
                <a:solidFill>
                  <a:schemeClr val="tx1">
                    <a:alpha val="0"/>
                  </a:schemeClr>
                </a:solidFill>
              </a:rPr>
              <a:t>AVdir</a:t>
            </a:r>
          </a:p>
        </p:txBody>
      </p:sp>
      <p:sp>
        <p:nvSpPr>
          <p:cNvPr id="178" name="TekstSylinder 177">
            <a:extLst>
              <a:ext uri="{FF2B5EF4-FFF2-40B4-BE49-F238E27FC236}">
                <a16:creationId xmlns:a16="http://schemas.microsoft.com/office/drawing/2014/main" id="{B6CD4F12-B044-654F-80AA-3069FF4EC2C5}"/>
              </a:ext>
            </a:extLst>
          </p:cNvPr>
          <p:cNvSpPr txBox="1"/>
          <p:nvPr/>
        </p:nvSpPr>
        <p:spPr>
          <a:xfrm>
            <a:off x="5674317" y="3262397"/>
            <a:ext cx="141715" cy="99075"/>
          </a:xfrm>
          <a:prstGeom prst="rect">
            <a:avLst/>
          </a:prstGeom>
          <a:solidFill>
            <a:schemeClr val="accent4">
              <a:alpha val="6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">
                <a:solidFill>
                  <a:schemeClr val="tx1">
                    <a:alpha val="0"/>
                  </a:schemeClr>
                </a:solidFill>
              </a:rPr>
              <a:t>Hdir</a:t>
            </a:r>
          </a:p>
        </p:txBody>
      </p:sp>
      <p:sp>
        <p:nvSpPr>
          <p:cNvPr id="179" name="TekstSylinder 178">
            <a:extLst>
              <a:ext uri="{FF2B5EF4-FFF2-40B4-BE49-F238E27FC236}">
                <a16:creationId xmlns:a16="http://schemas.microsoft.com/office/drawing/2014/main" id="{D402D37A-746D-B343-A4BD-B835E237EEB3}"/>
              </a:ext>
            </a:extLst>
          </p:cNvPr>
          <p:cNvSpPr txBox="1"/>
          <p:nvPr/>
        </p:nvSpPr>
        <p:spPr>
          <a:xfrm>
            <a:off x="6019309" y="3262397"/>
            <a:ext cx="141715" cy="99075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b-NO" sz="100">
                <a:solidFill>
                  <a:schemeClr val="tx1">
                    <a:alpha val="0"/>
                  </a:schemeClr>
                </a:solidFill>
              </a:rPr>
              <a:t>IMdi</a:t>
            </a:r>
          </a:p>
        </p:txBody>
      </p:sp>
      <p:sp>
        <p:nvSpPr>
          <p:cNvPr id="180" name="TekstSylinder 179">
            <a:extLst>
              <a:ext uri="{FF2B5EF4-FFF2-40B4-BE49-F238E27FC236}">
                <a16:creationId xmlns:a16="http://schemas.microsoft.com/office/drawing/2014/main" id="{AA4D4A72-39CF-B541-BF83-5965171C2ED7}"/>
              </a:ext>
            </a:extLst>
          </p:cNvPr>
          <p:cNvSpPr txBox="1"/>
          <p:nvPr/>
        </p:nvSpPr>
        <p:spPr>
          <a:xfrm>
            <a:off x="4566445" y="2935993"/>
            <a:ext cx="3059112" cy="271283"/>
          </a:xfrm>
          <a:prstGeom prst="rect">
            <a:avLst/>
          </a:prstGeom>
          <a:noFill/>
        </p:spPr>
        <p:txBody>
          <a:bodyPr wrap="square" tIns="251999" rtlCol="0" anchor="b" anchorCtr="0">
            <a:noAutofit/>
          </a:bodyPr>
          <a:lstStyle/>
          <a:p>
            <a:pPr algn="ctr"/>
            <a:r>
              <a:rPr lang="nb-NO" sz="1200" b="1"/>
              <a:t>Linje</a:t>
            </a:r>
          </a:p>
        </p:txBody>
      </p:sp>
      <p:cxnSp>
        <p:nvCxnSpPr>
          <p:cNvPr id="50" name="Rett pil 49">
            <a:extLst>
              <a:ext uri="{FF2B5EF4-FFF2-40B4-BE49-F238E27FC236}">
                <a16:creationId xmlns:a16="http://schemas.microsoft.com/office/drawing/2014/main" id="{AF50FBF6-9160-034B-85A1-CEA4480D2451}"/>
              </a:ext>
            </a:extLst>
          </p:cNvPr>
          <p:cNvCxnSpPr>
            <a:cxnSpLocks/>
          </p:cNvCxnSpPr>
          <p:nvPr/>
        </p:nvCxnSpPr>
        <p:spPr>
          <a:xfrm flipV="1">
            <a:off x="6085904" y="3648075"/>
            <a:ext cx="0" cy="288000"/>
          </a:xfrm>
          <a:prstGeom prst="straightConnector1">
            <a:avLst/>
          </a:prstGeom>
          <a:ln w="12700">
            <a:solidFill>
              <a:schemeClr val="accent6">
                <a:alpha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tt pil 50">
            <a:extLst>
              <a:ext uri="{FF2B5EF4-FFF2-40B4-BE49-F238E27FC236}">
                <a16:creationId xmlns:a16="http://schemas.microsoft.com/office/drawing/2014/main" id="{0596C523-A303-EB45-8924-7CDBF6136A4A}"/>
              </a:ext>
            </a:extLst>
          </p:cNvPr>
          <p:cNvCxnSpPr>
            <a:cxnSpLocks/>
          </p:cNvCxnSpPr>
          <p:nvPr/>
        </p:nvCxnSpPr>
        <p:spPr>
          <a:xfrm flipV="1">
            <a:off x="6095048" y="2251744"/>
            <a:ext cx="0" cy="411958"/>
          </a:xfrm>
          <a:prstGeom prst="straightConnector1">
            <a:avLst/>
          </a:prstGeom>
          <a:ln w="12700">
            <a:solidFill>
              <a:schemeClr val="accent6">
                <a:alpha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tt pil 51">
            <a:extLst>
              <a:ext uri="{FF2B5EF4-FFF2-40B4-BE49-F238E27FC236}">
                <a16:creationId xmlns:a16="http://schemas.microsoft.com/office/drawing/2014/main" id="{A9EF768D-5413-C445-8E86-EDD91C6A1595}"/>
              </a:ext>
            </a:extLst>
          </p:cNvPr>
          <p:cNvCxnSpPr>
            <a:cxnSpLocks/>
          </p:cNvCxnSpPr>
          <p:nvPr/>
        </p:nvCxnSpPr>
        <p:spPr>
          <a:xfrm flipV="1">
            <a:off x="2661736" y="2251744"/>
            <a:ext cx="0" cy="411958"/>
          </a:xfrm>
          <a:prstGeom prst="straightConnector1">
            <a:avLst/>
          </a:prstGeom>
          <a:ln w="12700">
            <a:solidFill>
              <a:schemeClr val="accent6">
                <a:alpha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ett pil 52">
            <a:extLst>
              <a:ext uri="{FF2B5EF4-FFF2-40B4-BE49-F238E27FC236}">
                <a16:creationId xmlns:a16="http://schemas.microsoft.com/office/drawing/2014/main" id="{1242B0AD-C62F-A543-81E2-4979B4B9BC01}"/>
              </a:ext>
            </a:extLst>
          </p:cNvPr>
          <p:cNvCxnSpPr>
            <a:cxnSpLocks/>
          </p:cNvCxnSpPr>
          <p:nvPr/>
        </p:nvCxnSpPr>
        <p:spPr>
          <a:xfrm flipV="1">
            <a:off x="4438776" y="2251744"/>
            <a:ext cx="0" cy="411958"/>
          </a:xfrm>
          <a:prstGeom prst="straightConnector1">
            <a:avLst/>
          </a:prstGeom>
          <a:ln w="12700">
            <a:solidFill>
              <a:schemeClr val="accent6">
                <a:alpha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ett pil 53">
            <a:extLst>
              <a:ext uri="{FF2B5EF4-FFF2-40B4-BE49-F238E27FC236}">
                <a16:creationId xmlns:a16="http://schemas.microsoft.com/office/drawing/2014/main" id="{905FBE34-28A4-D144-B6F7-592A8CA23330}"/>
              </a:ext>
            </a:extLst>
          </p:cNvPr>
          <p:cNvCxnSpPr>
            <a:cxnSpLocks/>
          </p:cNvCxnSpPr>
          <p:nvPr/>
        </p:nvCxnSpPr>
        <p:spPr>
          <a:xfrm flipV="1">
            <a:off x="7915221" y="2251744"/>
            <a:ext cx="0" cy="411958"/>
          </a:xfrm>
          <a:prstGeom prst="straightConnector1">
            <a:avLst/>
          </a:prstGeom>
          <a:ln w="12700">
            <a:solidFill>
              <a:schemeClr val="accent6">
                <a:alpha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ett pil 54">
            <a:extLst>
              <a:ext uri="{FF2B5EF4-FFF2-40B4-BE49-F238E27FC236}">
                <a16:creationId xmlns:a16="http://schemas.microsoft.com/office/drawing/2014/main" id="{B0115D4C-A3EA-EF44-9FA3-DB4F64786A05}"/>
              </a:ext>
            </a:extLst>
          </p:cNvPr>
          <p:cNvCxnSpPr>
            <a:cxnSpLocks/>
          </p:cNvCxnSpPr>
          <p:nvPr/>
        </p:nvCxnSpPr>
        <p:spPr>
          <a:xfrm flipV="1">
            <a:off x="9692260" y="2251744"/>
            <a:ext cx="0" cy="411958"/>
          </a:xfrm>
          <a:prstGeom prst="straightConnector1">
            <a:avLst/>
          </a:prstGeom>
          <a:ln w="12700">
            <a:solidFill>
              <a:schemeClr val="accent6">
                <a:alpha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tt linje 55">
            <a:extLst>
              <a:ext uri="{FF2B5EF4-FFF2-40B4-BE49-F238E27FC236}">
                <a16:creationId xmlns:a16="http://schemas.microsoft.com/office/drawing/2014/main" id="{74CF9539-D966-D745-9F21-3AC665ECB41D}"/>
              </a:ext>
            </a:extLst>
          </p:cNvPr>
          <p:cNvCxnSpPr>
            <a:cxnSpLocks/>
          </p:cNvCxnSpPr>
          <p:nvPr/>
        </p:nvCxnSpPr>
        <p:spPr>
          <a:xfrm flipH="1">
            <a:off x="2661736" y="2664096"/>
            <a:ext cx="7030525" cy="0"/>
          </a:xfrm>
          <a:prstGeom prst="line">
            <a:avLst/>
          </a:prstGeom>
          <a:ln w="12700">
            <a:solidFill>
              <a:schemeClr val="accent6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946B83C5-E4D5-AC41-9744-92C56331B915}"/>
              </a:ext>
            </a:extLst>
          </p:cNvPr>
          <p:cNvGrpSpPr/>
          <p:nvPr/>
        </p:nvGrpSpPr>
        <p:grpSpPr>
          <a:xfrm>
            <a:off x="2" y="4130163"/>
            <a:ext cx="12191998" cy="255419"/>
            <a:chOff x="2" y="4623917"/>
            <a:chExt cx="12191998" cy="255419"/>
          </a:xfrm>
        </p:grpSpPr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7CE12D12-05BB-3F46-8D2A-C971EA44DF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" y="4623917"/>
              <a:ext cx="12191998" cy="0"/>
            </a:xfrm>
            <a:prstGeom prst="line">
              <a:avLst/>
            </a:prstGeom>
            <a:ln w="12700">
              <a:solidFill>
                <a:schemeClr val="accent6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4C94C934-E3D6-CA4C-B8BD-0B0CD0504086}"/>
                </a:ext>
              </a:extLst>
            </p:cNvPr>
            <p:cNvCxnSpPr>
              <a:cxnSpLocks/>
            </p:cNvCxnSpPr>
            <p:nvPr/>
          </p:nvCxnSpPr>
          <p:spPr>
            <a:xfrm>
              <a:off x="11423579" y="4623917"/>
              <a:ext cx="0" cy="255419"/>
            </a:xfrm>
            <a:prstGeom prst="line">
              <a:avLst/>
            </a:prstGeom>
            <a:ln w="12700">
              <a:solidFill>
                <a:schemeClr val="accent6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Rett linje 60">
              <a:extLst>
                <a:ext uri="{FF2B5EF4-FFF2-40B4-BE49-F238E27FC236}">
                  <a16:creationId xmlns:a16="http://schemas.microsoft.com/office/drawing/2014/main" id="{0C29102A-E6B5-DC4D-A0ED-D1F204D0148E}"/>
                </a:ext>
              </a:extLst>
            </p:cNvPr>
            <p:cNvCxnSpPr>
              <a:cxnSpLocks/>
            </p:cNvCxnSpPr>
            <p:nvPr/>
          </p:nvCxnSpPr>
          <p:spPr>
            <a:xfrm>
              <a:off x="8655831" y="4623917"/>
              <a:ext cx="0" cy="255419"/>
            </a:xfrm>
            <a:prstGeom prst="line">
              <a:avLst/>
            </a:prstGeom>
            <a:ln w="12700">
              <a:solidFill>
                <a:schemeClr val="accent6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EAB2467C-035A-A046-ADF7-6A22C3F72AE4}"/>
                </a:ext>
              </a:extLst>
            </p:cNvPr>
            <p:cNvCxnSpPr>
              <a:cxnSpLocks/>
            </p:cNvCxnSpPr>
            <p:nvPr/>
          </p:nvCxnSpPr>
          <p:spPr>
            <a:xfrm>
              <a:off x="4200432" y="4623917"/>
              <a:ext cx="0" cy="255419"/>
            </a:xfrm>
            <a:prstGeom prst="line">
              <a:avLst/>
            </a:prstGeom>
            <a:ln w="12700">
              <a:solidFill>
                <a:schemeClr val="accent6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151A8566-15AB-0E49-A7F4-3D5FBF171612}"/>
                </a:ext>
              </a:extLst>
            </p:cNvPr>
            <p:cNvCxnSpPr>
              <a:cxnSpLocks/>
            </p:cNvCxnSpPr>
            <p:nvPr/>
          </p:nvCxnSpPr>
          <p:spPr>
            <a:xfrm>
              <a:off x="2267305" y="4623917"/>
              <a:ext cx="0" cy="255419"/>
            </a:xfrm>
            <a:prstGeom prst="line">
              <a:avLst/>
            </a:prstGeom>
            <a:ln w="12700">
              <a:solidFill>
                <a:schemeClr val="accent6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54663F8-DB0D-444E-836E-058BCF5F3D2A}"/>
                </a:ext>
              </a:extLst>
            </p:cNvPr>
            <p:cNvCxnSpPr>
              <a:cxnSpLocks/>
            </p:cNvCxnSpPr>
            <p:nvPr/>
          </p:nvCxnSpPr>
          <p:spPr>
            <a:xfrm>
              <a:off x="6093240" y="4623917"/>
              <a:ext cx="0" cy="255419"/>
            </a:xfrm>
            <a:prstGeom prst="line">
              <a:avLst/>
            </a:prstGeom>
            <a:ln w="12700">
              <a:solidFill>
                <a:schemeClr val="accent6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ktangel 64">
            <a:extLst>
              <a:ext uri="{FF2B5EF4-FFF2-40B4-BE49-F238E27FC236}">
                <a16:creationId xmlns:a16="http://schemas.microsoft.com/office/drawing/2014/main" id="{6ED44EAD-E681-CF49-A92A-B8E0047F5A8E}"/>
              </a:ext>
            </a:extLst>
          </p:cNvPr>
          <p:cNvSpPr/>
          <p:nvPr/>
        </p:nvSpPr>
        <p:spPr>
          <a:xfrm>
            <a:off x="12292236" y="614069"/>
            <a:ext cx="1811326" cy="988861"/>
          </a:xfrm>
          <a:prstGeom prst="rect">
            <a:avLst/>
          </a:prstGeom>
          <a:noFill/>
          <a:ln>
            <a:solidFill>
              <a:schemeClr val="bg2">
                <a:lumMod val="75000"/>
                <a:alpha val="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6" name="TekstSylinder 65">
            <a:extLst>
              <a:ext uri="{FF2B5EF4-FFF2-40B4-BE49-F238E27FC236}">
                <a16:creationId xmlns:a16="http://schemas.microsoft.com/office/drawing/2014/main" id="{3782B489-1D1E-2F4E-8EB1-268792F6334D}"/>
              </a:ext>
            </a:extLst>
          </p:cNvPr>
          <p:cNvSpPr txBox="1"/>
          <p:nvPr/>
        </p:nvSpPr>
        <p:spPr>
          <a:xfrm>
            <a:off x="12531399" y="780876"/>
            <a:ext cx="1336712" cy="549369"/>
          </a:xfrm>
          <a:prstGeom prst="rect">
            <a:avLst/>
          </a:prstGeom>
          <a:noFill/>
        </p:spPr>
        <p:txBody>
          <a:bodyPr wrap="square" tIns="251999" rtlCol="0" anchor="b" anchorCtr="0">
            <a:noAutofit/>
          </a:bodyPr>
          <a:lstStyle/>
          <a:p>
            <a:pPr algn="ctr"/>
            <a:r>
              <a:rPr lang="nb-NO" sz="1200" b="1" dirty="0">
                <a:solidFill>
                  <a:schemeClr val="tx1">
                    <a:alpha val="0"/>
                  </a:schemeClr>
                </a:solidFill>
              </a:rPr>
              <a:t>Følge-</a:t>
            </a:r>
          </a:p>
          <a:p>
            <a:pPr algn="ctr"/>
            <a:r>
              <a:rPr lang="nb-NO" sz="1200" b="1" dirty="0">
                <a:solidFill>
                  <a:schemeClr val="tx1">
                    <a:alpha val="0"/>
                  </a:schemeClr>
                </a:solidFill>
              </a:rPr>
              <a:t>forskning</a:t>
            </a:r>
          </a:p>
        </p:txBody>
      </p:sp>
    </p:spTree>
    <p:extLst>
      <p:ext uri="{BB962C8B-B14F-4D97-AF65-F5344CB8AC3E}">
        <p14:creationId xmlns:p14="http://schemas.microsoft.com/office/powerpoint/2010/main" val="18195287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ntelios">
  <a:themeElements>
    <a:clrScheme name="0-24 temafarger">
      <a:dk1>
        <a:srgbClr val="000000"/>
      </a:dk1>
      <a:lt1>
        <a:srgbClr val="FFFFFF"/>
      </a:lt1>
      <a:dk2>
        <a:srgbClr val="000000"/>
      </a:dk2>
      <a:lt2>
        <a:srgbClr val="BABABA"/>
      </a:lt2>
      <a:accent1>
        <a:srgbClr val="DDF5EF"/>
      </a:accent1>
      <a:accent2>
        <a:srgbClr val="A3BBAF"/>
      </a:accent2>
      <a:accent3>
        <a:srgbClr val="7DBF9D"/>
      </a:accent3>
      <a:accent4>
        <a:srgbClr val="047FA3"/>
      </a:accent4>
      <a:accent5>
        <a:srgbClr val="C30000"/>
      </a:accent5>
      <a:accent6>
        <a:srgbClr val="0F595C"/>
      </a:accent6>
      <a:hlink>
        <a:srgbClr val="65CFE9"/>
      </a:hlink>
      <a:folHlink>
        <a:srgbClr val="005BBA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dir-ppt-mal" id="{72D9FEC1-C7B1-C541-92FA-517BBBC88BA3}" vid="{59F385CE-B7DF-D84F-B4D5-CF82419DEB9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EDAA9389343D4E9B2B0EABAA5FFEF3" ma:contentTypeVersion="7" ma:contentTypeDescription="Create a new document." ma:contentTypeScope="" ma:versionID="1268ab5bc17ab13c9cf5562909964380">
  <xsd:schema xmlns:xsd="http://www.w3.org/2001/XMLSchema" xmlns:xs="http://www.w3.org/2001/XMLSchema" xmlns:p="http://schemas.microsoft.com/office/2006/metadata/properties" xmlns:ns2="8edb4921-e911-4257-866b-e1e8ac9fb07c" xmlns:ns3="ec8b53f5-94c0-40a7-b406-52fbaf39fcea" targetNamespace="http://schemas.microsoft.com/office/2006/metadata/properties" ma:root="true" ma:fieldsID="af34f92d23a5aec9f3905bff8068d450" ns2:_="" ns3:_="">
    <xsd:import namespace="8edb4921-e911-4257-866b-e1e8ac9fb07c"/>
    <xsd:import namespace="ec8b53f5-94c0-40a7-b406-52fbaf39fc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db4921-e911-4257-866b-e1e8ac9fb0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8b53f5-94c0-40a7-b406-52fbaf39fce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CD6E50-BA91-482D-82DA-5952AE32A1CE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ec8b53f5-94c0-40a7-b406-52fbaf39fcea"/>
    <ds:schemaRef ds:uri="http://schemas.microsoft.com/office/infopath/2007/PartnerControls"/>
    <ds:schemaRef ds:uri="http://purl.org/dc/elements/1.1/"/>
    <ds:schemaRef ds:uri="8edb4921-e911-4257-866b-e1e8ac9fb07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D9E2025-15A4-43A8-A5CC-528442778B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44C8A8-2296-4305-9D88-6A8EBED478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db4921-e911-4257-866b-e1e8ac9fb07c"/>
    <ds:schemaRef ds:uri="ec8b53f5-94c0-40a7-b406-52fbaf39fc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481</Words>
  <Application>Microsoft Office PowerPoint</Application>
  <PresentationFormat>Widescreen</PresentationFormat>
  <Paragraphs>289</Paragraphs>
  <Slides>9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2" baseType="lpstr">
      <vt:lpstr>Arial</vt:lpstr>
      <vt:lpstr>Calibri</vt:lpstr>
      <vt:lpstr>Entelios</vt:lpstr>
      <vt:lpstr>0–24-samarbeidet</vt:lpstr>
      <vt:lpstr>0–24-samarbeidet</vt:lpstr>
      <vt:lpstr>0–24-samarbeidet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 står tittel på presentasjonen, kan være på to linjer</dc:title>
  <dc:creator>linda@bakerman.no</dc:creator>
  <cp:lastModifiedBy>Birgit Leirvik</cp:lastModifiedBy>
  <cp:revision>8</cp:revision>
  <cp:lastPrinted>2018-08-22T10:19:06Z</cp:lastPrinted>
  <dcterms:created xsi:type="dcterms:W3CDTF">2019-01-24T12:06:41Z</dcterms:created>
  <dcterms:modified xsi:type="dcterms:W3CDTF">2019-05-14T07:28:03Z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0x010100C6EDAA9389343D4E9B2B0EABAA5FFEF3</vt:lpwstr>
  </property>
</Properties>
</file>